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Master+xml" PartName="/ppt/slideMasters/slideMaster7.xml"/>
  <Override ContentType="application/vnd.openxmlformats-officedocument.presentationml.slideMaster+xml" PartName="/ppt/slideMasters/slideMaster6.xml"/>
  <Override ContentType="application/vnd.openxmlformats-officedocument.presentationml.slideMaster+xml" PartName="/ppt/slideMasters/slideMaster5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7.xml"/>
  <Override ContentType="application/vnd.openxmlformats-officedocument.theme+xml" PartName="/ppt/theme/theme6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  <Override ContentType="application/vnd.openxmlformats-officedocument.theme+xml" PartName="/ppt/theme/theme8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  <p:sldMasterId id="2147483660" r:id="rId5"/>
    <p:sldMasterId id="2147483672" r:id="rId6"/>
    <p:sldMasterId id="2147483684" r:id="rId7"/>
    <p:sldMasterId id="2147483696" r:id="rId8"/>
    <p:sldMasterId id="2147483708" r:id="rId9"/>
    <p:sldMasterId id="2147483720" r:id="rId10"/>
  </p:sldMasterIdLst>
  <p:notesMasterIdLst>
    <p:notesMasterId r:id="rId11"/>
  </p:notesMasterIdLst>
  <p:sldIdLst>
    <p:sldId id="256" r:id="rId12"/>
    <p:sldId id="257" r:id="rId13"/>
    <p:sldId id="258" r:id="rId14"/>
    <p:sldId id="259" r:id="rId15"/>
    <p:sldId id="260" r:id="rId16"/>
    <p:sldId id="261" r:id="rId17"/>
    <p:sldId id="262" r:id="rId18"/>
    <p:sldId id="263" r:id="rId19"/>
    <p:sldId id="264" r:id="rId20"/>
    <p:sldId id="265" r:id="rId21"/>
    <p:sldId id="266" r:id="rId22"/>
    <p:sldId id="267" r:id="rId23"/>
    <p:sldId id="268" r:id="rId24"/>
    <p:sldId id="269" r:id="rId25"/>
    <p:sldId id="270" r:id="rId26"/>
    <p:sldId id="271" r:id="rId27"/>
    <p:sldId id="272" r:id="rId28"/>
    <p:sldId id="273" r:id="rId29"/>
    <p:sldId id="274" r:id="rId30"/>
    <p:sldId id="275" r:id="rId31"/>
    <p:sldId id="276" r:id="rId32"/>
    <p:sldId id="277" r:id="rId33"/>
  </p:sldIdLst>
  <p:sldSz cy="5670550" cx="10080625"/>
  <p:notesSz cx="7559675" cy="106918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34" roundtripDataSignature="AMtx7mglRbfJDTgggeKBASvWohz+YIWeu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FB9FCAC2-B3EF-4038-9B91-BFD9C02D0516}">
  <a:tblStyle styleId="{FB9FCAC2-B3EF-4038-9B91-BFD9C02D051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9.xml"/><Relationship Id="rId22" Type="http://schemas.openxmlformats.org/officeDocument/2006/relationships/slide" Target="slides/slide11.xml"/><Relationship Id="rId21" Type="http://schemas.openxmlformats.org/officeDocument/2006/relationships/slide" Target="slides/slide10.xml"/><Relationship Id="rId24" Type="http://schemas.openxmlformats.org/officeDocument/2006/relationships/slide" Target="slides/slide13.xml"/><Relationship Id="rId23" Type="http://schemas.openxmlformats.org/officeDocument/2006/relationships/slide" Target="slides/slide12.xml"/><Relationship Id="rId1" Type="http://schemas.openxmlformats.org/officeDocument/2006/relationships/theme" Target="theme/theme4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26" Type="http://schemas.openxmlformats.org/officeDocument/2006/relationships/slide" Target="slides/slide15.xml"/><Relationship Id="rId25" Type="http://schemas.openxmlformats.org/officeDocument/2006/relationships/slide" Target="slides/slide14.xml"/><Relationship Id="rId28" Type="http://schemas.openxmlformats.org/officeDocument/2006/relationships/slide" Target="slides/slide17.xml"/><Relationship Id="rId27" Type="http://schemas.openxmlformats.org/officeDocument/2006/relationships/slide" Target="slides/slide16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29" Type="http://schemas.openxmlformats.org/officeDocument/2006/relationships/slide" Target="slides/slide18.xml"/><Relationship Id="rId7" Type="http://schemas.openxmlformats.org/officeDocument/2006/relationships/slideMaster" Target="slideMasters/slideMaster4.xml"/><Relationship Id="rId8" Type="http://schemas.openxmlformats.org/officeDocument/2006/relationships/slideMaster" Target="slideMasters/slideMaster5.xml"/><Relationship Id="rId31" Type="http://schemas.openxmlformats.org/officeDocument/2006/relationships/slide" Target="slides/slide20.xml"/><Relationship Id="rId30" Type="http://schemas.openxmlformats.org/officeDocument/2006/relationships/slide" Target="slides/slide19.xml"/><Relationship Id="rId11" Type="http://schemas.openxmlformats.org/officeDocument/2006/relationships/notesMaster" Target="notesMasters/notesMaster1.xml"/><Relationship Id="rId33" Type="http://schemas.openxmlformats.org/officeDocument/2006/relationships/slide" Target="slides/slide22.xml"/><Relationship Id="rId10" Type="http://schemas.openxmlformats.org/officeDocument/2006/relationships/slideMaster" Target="slideMasters/slideMaster7.xml"/><Relationship Id="rId32" Type="http://schemas.openxmlformats.org/officeDocument/2006/relationships/slide" Target="slides/slide21.xml"/><Relationship Id="rId13" Type="http://schemas.openxmlformats.org/officeDocument/2006/relationships/slide" Target="slides/slide2.xml"/><Relationship Id="rId12" Type="http://schemas.openxmlformats.org/officeDocument/2006/relationships/slide" Target="slides/slide1.xml"/><Relationship Id="rId34" Type="http://customschemas.google.com/relationships/presentationmetadata" Target="metadata"/><Relationship Id="rId15" Type="http://schemas.openxmlformats.org/officeDocument/2006/relationships/slide" Target="slides/slide4.xml"/><Relationship Id="rId14" Type="http://schemas.openxmlformats.org/officeDocument/2006/relationships/slide" Target="slides/slide3.xml"/><Relationship Id="rId17" Type="http://schemas.openxmlformats.org/officeDocument/2006/relationships/slide" Target="slides/slide6.xml"/><Relationship Id="rId16" Type="http://schemas.openxmlformats.org/officeDocument/2006/relationships/slide" Target="slides/slide5.xml"/><Relationship Id="rId19" Type="http://schemas.openxmlformats.org/officeDocument/2006/relationships/slide" Target="slides/slide8.xml"/><Relationship Id="rId18" Type="http://schemas.openxmlformats.org/officeDocument/2006/relationships/slide" Target="slides/slide7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07000" y="812520"/>
            <a:ext cx="5345280" cy="4008959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5" name="Google Shape;5;n"/>
          <p:cNvSpPr txBox="1"/>
          <p:nvPr>
            <p:ph idx="3"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6" name="Google Shape;6;n"/>
          <p:cNvSpPr txBox="1"/>
          <p:nvPr>
            <p:ph idx="10"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fld id="{00000000-1234-1234-1234-123412341234}" type="slidenum"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6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p1:notes"/>
          <p:cNvSpPr txBox="1"/>
          <p:nvPr>
            <p:ph idx="12"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sp>
        <p:nvSpPr>
          <p:cNvPr id="878" name="Google Shape;878;p1:notes"/>
          <p:cNvSpPr/>
          <p:nvPr>
            <p:ph idx="2" type="sldImg"/>
          </p:nvPr>
        </p:nvSpPr>
        <p:spPr>
          <a:xfrm>
            <a:off x="217488" y="812800"/>
            <a:ext cx="7123112" cy="40084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729FCF"/>
          </a:solidFill>
          <a:ln cap="flat" cmpd="sng" w="25400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79" name="Google Shape;879;p1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16000" lvl="0" marL="2160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g23b2df5323e_0_47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sp>
        <p:nvSpPr>
          <p:cNvPr id="981" name="Google Shape;981;g23b2df5323e_0_47:notes"/>
          <p:cNvSpPr/>
          <p:nvPr>
            <p:ph idx="2" type="sldImg"/>
          </p:nvPr>
        </p:nvSpPr>
        <p:spPr>
          <a:xfrm>
            <a:off x="217488" y="812800"/>
            <a:ext cx="7123200" cy="4008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729FCF"/>
          </a:solidFill>
          <a:ln cap="flat" cmpd="sng" w="25400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82" name="Google Shape;982;g23b2df5323e_0_47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YOLOv8n, s 모델은 개인 노트북으로도 학습이 가능했고,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그 이상부터는 코랩으로만 학습이 가능했기 때문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+"/>
            </a:pPr>
            <a:r>
              <a:rPr lang="en-US"/>
              <a:t>YOLOv5랑 3는 저번 프로젝트에서 지원이 안되는 것으로 확인 했었는데…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&gt;&gt; 저번 프로젝트에서는 강의에서 학습된 방식의 모델을 사용했고, 이번에는 YOLOv8 방식으로 학습해서?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0" name="Shape 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Google Shape;991;g23dd1cabed5_1_18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sp>
        <p:nvSpPr>
          <p:cNvPr id="992" name="Google Shape;992;g23dd1cabed5_1_18:notes"/>
          <p:cNvSpPr/>
          <p:nvPr>
            <p:ph idx="2" type="sldImg"/>
          </p:nvPr>
        </p:nvSpPr>
        <p:spPr>
          <a:xfrm>
            <a:off x="217488" y="812800"/>
            <a:ext cx="7123200" cy="4008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729FCF"/>
          </a:solidFill>
          <a:ln cap="flat" cmpd="sng" w="25400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93" name="Google Shape;993;g23dd1cabed5_1_18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YOLOv8n, s 모델은 개인 노트북으로도 학습이 가능했고, 그 이상부터는 코랩으로만 학습이 가능했기 때문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</a:rPr>
              <a:t>-  제공중인 YOLOV8 object detection model list로, 데이터 학습을 시켰을 때 성능 차이가 얼마나 심한지를 알아보기 위해 가장 속도가 빠른 모델 2개, 가장 속도가 느린 모델 2개를 학습시킴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+"/>
            </a:pPr>
            <a:r>
              <a:rPr lang="en-US" sz="1400"/>
              <a:t>YOLOv5랑 3는 저번 프로젝트에서 지원이 안되는 것으로 확인 했었는데…</a:t>
            </a:r>
            <a:endParaRPr sz="1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&gt;&gt; 저번 프로젝트에서는 강의에서 학습된 방식의 모델을 사용했고, 이번에는 YOLOv8 방식으로 학습해서?</a:t>
            </a:r>
            <a:endParaRPr sz="140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p7:notes"/>
          <p:cNvSpPr txBox="1"/>
          <p:nvPr>
            <p:ph idx="12"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sp>
        <p:nvSpPr>
          <p:cNvPr id="1003" name="Google Shape;1003;p7:notes"/>
          <p:cNvSpPr/>
          <p:nvPr>
            <p:ph idx="2" type="sldImg"/>
          </p:nvPr>
        </p:nvSpPr>
        <p:spPr>
          <a:xfrm>
            <a:off x="217488" y="812800"/>
            <a:ext cx="7123112" cy="40084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729FCF"/>
          </a:solidFill>
          <a:ln cap="flat" cmpd="sng" w="25400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04" name="Google Shape;1004;p7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 sz="1200">
                <a:solidFill>
                  <a:srgbClr val="665653"/>
                </a:solidFill>
                <a:latin typeface="Malgun Gothic"/>
                <a:ea typeface="Malgun Gothic"/>
                <a:cs typeface="Malgun Gothic"/>
                <a:sym typeface="Malgun Gothic"/>
              </a:rPr>
              <a:t>데이터가 폴더에 같은 물체에 다른 각도에서 찍은 데이터가 있었고, 이를 roboflow 증강으로 해결하고자 함</a:t>
            </a:r>
            <a:endParaRPr b="1" sz="1200">
              <a:solidFill>
                <a:srgbClr val="665653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1" sz="1200">
              <a:solidFill>
                <a:srgbClr val="665653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 sz="1200">
                <a:solidFill>
                  <a:srgbClr val="665653"/>
                </a:solidFill>
                <a:latin typeface="Malgun Gothic"/>
                <a:ea typeface="Malgun Gothic"/>
                <a:cs typeface="Malgun Gothic"/>
                <a:sym typeface="Malgun Gothic"/>
              </a:rPr>
              <a:t>각 라벨 별 2000개씩 나눠 (약 8000개) roboflow에 업로드</a:t>
            </a:r>
            <a:endParaRPr b="1" sz="1200">
              <a:solidFill>
                <a:srgbClr val="665653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1" sz="1200">
              <a:solidFill>
                <a:srgbClr val="665653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 sz="1200">
                <a:solidFill>
                  <a:srgbClr val="665653"/>
                </a:solidFill>
                <a:latin typeface="Malgun Gothic"/>
                <a:ea typeface="Malgun Gothic"/>
                <a:cs typeface="Malgun Gothic"/>
                <a:sym typeface="Malgun Gothic"/>
              </a:rPr>
              <a:t>시간 관계상 data1에 대해서만 학습 진행 함</a:t>
            </a:r>
            <a:endParaRPr b="1" sz="1200">
              <a:solidFill>
                <a:srgbClr val="665653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1" sz="1200">
              <a:solidFill>
                <a:srgbClr val="665653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65653"/>
              </a:buClr>
              <a:buSzPts val="1400"/>
              <a:buFont typeface="Arial"/>
              <a:buNone/>
            </a:pPr>
            <a:r>
              <a:rPr b="1" lang="en-US" sz="1200">
                <a:solidFill>
                  <a:srgbClr val="665653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이미지를 640*640으로 resize 하고, 증강과정을 거침</a:t>
            </a:r>
            <a:endParaRPr b="1" sz="1200">
              <a:solidFill>
                <a:srgbClr val="665653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6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Google Shape;1037;p8:notes"/>
          <p:cNvSpPr txBox="1"/>
          <p:nvPr>
            <p:ph idx="12"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sp>
        <p:nvSpPr>
          <p:cNvPr id="1038" name="Google Shape;1038;p8:notes"/>
          <p:cNvSpPr/>
          <p:nvPr>
            <p:ph idx="2" type="sldImg"/>
          </p:nvPr>
        </p:nvSpPr>
        <p:spPr>
          <a:xfrm>
            <a:off x="217488" y="812800"/>
            <a:ext cx="7123112" cy="40084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729FCF"/>
          </a:solidFill>
          <a:ln cap="flat" cmpd="sng" w="25400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39" name="Google Shape;1039;p8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143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43A40"/>
              </a:buClr>
              <a:buSzPts val="1350"/>
              <a:buChar char="●"/>
            </a:pPr>
            <a:r>
              <a:rPr lang="en-US" sz="1350">
                <a:solidFill>
                  <a:srgbClr val="343A40"/>
                </a:solidFill>
                <a:highlight>
                  <a:srgbClr val="FFFFFF"/>
                </a:highlight>
              </a:rPr>
              <a:t>Precision은 모델의 출력이 얼마나 정확한지를 측정하는 것. (참으로 판단한 것중 진짜 참인 것)</a:t>
            </a:r>
            <a:endParaRPr sz="1350">
              <a:solidFill>
                <a:srgbClr val="343A40"/>
              </a:solidFill>
              <a:highlight>
                <a:srgbClr val="FFFFFF"/>
              </a:highlight>
            </a:endParaRPr>
          </a:p>
          <a:p>
            <a:pPr indent="-3143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43A40"/>
              </a:buClr>
              <a:buSzPts val="1350"/>
              <a:buChar char="●"/>
            </a:pPr>
            <a:r>
              <a:rPr lang="en-US" sz="1350">
                <a:solidFill>
                  <a:srgbClr val="343A40"/>
                </a:solidFill>
                <a:highlight>
                  <a:srgbClr val="FFFFFF"/>
                </a:highlight>
              </a:rPr>
              <a:t>Recall은 모델의 출력이 얼마나 Positive 값들을 잘 찾는지를 측정하는 것. (실제 참에서 참인 것)</a:t>
            </a:r>
            <a:endParaRPr sz="1350">
              <a:solidFill>
                <a:srgbClr val="343A40"/>
              </a:solidFill>
              <a:highlight>
                <a:srgbClr val="FFFFFF"/>
              </a:highlight>
            </a:endParaRPr>
          </a:p>
          <a:p>
            <a:pPr indent="-3143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43A40"/>
              </a:buClr>
              <a:buSzPts val="1350"/>
              <a:buChar char="●"/>
            </a:pPr>
            <a:r>
              <a:rPr lang="en-US" sz="1350">
                <a:solidFill>
                  <a:srgbClr val="343A40"/>
                </a:solidFill>
                <a:highlight>
                  <a:srgbClr val="FFFFFF"/>
                </a:highlight>
              </a:rPr>
              <a:t>mAP50 - threshold 0.5에서의 평균 Precision값</a:t>
            </a:r>
            <a:endParaRPr sz="1350">
              <a:solidFill>
                <a:srgbClr val="343A40"/>
              </a:solidFill>
              <a:highlight>
                <a:srgbClr val="FFFFFF"/>
              </a:highlight>
            </a:endParaRPr>
          </a:p>
          <a:p>
            <a:pPr indent="-3143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43A40"/>
              </a:buClr>
              <a:buSzPts val="1350"/>
              <a:buChar char="●"/>
            </a:pPr>
            <a:r>
              <a:rPr lang="en-US" sz="1350">
                <a:solidFill>
                  <a:srgbClr val="343A40"/>
                </a:solidFill>
                <a:highlight>
                  <a:srgbClr val="FFFFFF"/>
                </a:highlight>
              </a:rPr>
              <a:t>mAP50-95 - threshold 0.5~0.9에서의 평균 Precision값</a:t>
            </a:r>
            <a:endParaRPr sz="1350">
              <a:solidFill>
                <a:srgbClr val="343A40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rgbClr val="343A40"/>
                </a:solidFill>
                <a:highlight>
                  <a:srgbClr val="FFFFFF"/>
                </a:highlight>
              </a:rPr>
              <a:t>yolov8n (중간에 학습이 끊김)</a:t>
            </a:r>
            <a:endParaRPr sz="1350">
              <a:solidFill>
                <a:srgbClr val="343A40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rgbClr val="343A40"/>
                </a:solidFill>
                <a:highlight>
                  <a:srgbClr val="FFFFFF"/>
                </a:highlight>
              </a:rPr>
              <a:t>l,x 모델을 사용해 보기로 함</a:t>
            </a:r>
            <a:endParaRPr sz="1350">
              <a:solidFill>
                <a:srgbClr val="343A40"/>
              </a:solidFill>
              <a:highlight>
                <a:srgbClr val="FFFFFF"/>
              </a:highlight>
            </a:endParaRPr>
          </a:p>
          <a:p>
            <a:pPr indent="-216000" lvl="0" marL="2160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4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g2211f619bb8_0_12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sp>
        <p:nvSpPr>
          <p:cNvPr id="1046" name="Google Shape;1046;g2211f619bb8_0_12:notes"/>
          <p:cNvSpPr/>
          <p:nvPr>
            <p:ph idx="2" type="sldImg"/>
          </p:nvPr>
        </p:nvSpPr>
        <p:spPr>
          <a:xfrm>
            <a:off x="217488" y="812800"/>
            <a:ext cx="7123200" cy="4008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729FCF"/>
          </a:solidFill>
          <a:ln cap="flat" cmpd="sng" w="25400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47" name="Google Shape;1047;g2211f619bb8_0_12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rgbClr val="343A40"/>
                </a:solidFill>
                <a:highlight>
                  <a:srgbClr val="FFFFFF"/>
                </a:highlight>
              </a:rPr>
              <a:t>영상으로 적용해 본 결과, x모델이 더 정확하게 잡는 경우가 많았음</a:t>
            </a:r>
            <a:endParaRPr sz="1350">
              <a:solidFill>
                <a:srgbClr val="343A40"/>
              </a:solidFill>
              <a:highlight>
                <a:srgbClr val="FFFFFF"/>
              </a:highlight>
            </a:endParaRPr>
          </a:p>
          <a:p>
            <a:pPr indent="-216000" lvl="0" marL="2160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5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Google Shape;1056;g2211f619bb8_0_47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sp>
        <p:nvSpPr>
          <p:cNvPr id="1057" name="Google Shape;1057;g2211f619bb8_0_47:notes"/>
          <p:cNvSpPr/>
          <p:nvPr>
            <p:ph idx="2" type="sldImg"/>
          </p:nvPr>
        </p:nvSpPr>
        <p:spPr>
          <a:xfrm>
            <a:off x="217488" y="812800"/>
            <a:ext cx="7123200" cy="4008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729FCF"/>
          </a:solidFill>
          <a:ln cap="flat" cmpd="sng" w="25400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58" name="Google Shape;1058;g2211f619bb8_0_47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-"/>
            </a:pPr>
            <a:r>
              <a:rPr lang="en-US" sz="1900">
                <a:solidFill>
                  <a:schemeClr val="dk1"/>
                </a:solidFill>
              </a:rPr>
              <a:t>그리퍼를 제외하고 이동하는데 있어어 제어해야 하는 모터는 4개</a:t>
            </a:r>
            <a:endParaRPr sz="1900">
              <a:solidFill>
                <a:schemeClr val="dk1"/>
              </a:solidFill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-"/>
            </a:pPr>
            <a:r>
              <a:rPr lang="en-US" sz="1900">
                <a:solidFill>
                  <a:schemeClr val="dk1"/>
                </a:solidFill>
              </a:rPr>
              <a:t>각 모터들이 얼마나 회전해야 하는지 알아야 함,</a:t>
            </a:r>
            <a:endParaRPr sz="1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chemeClr val="dk1"/>
                </a:solidFill>
              </a:rPr>
              <a:t>       이를 해결하기 위해 역기구학을 사용</a:t>
            </a:r>
            <a:endParaRPr sz="1900">
              <a:solidFill>
                <a:schemeClr val="dk1"/>
              </a:solidFill>
            </a:endParaRPr>
          </a:p>
          <a:p>
            <a:pPr indent="-3492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-"/>
            </a:pPr>
            <a:r>
              <a:rPr lang="en-US" sz="1900">
                <a:solidFill>
                  <a:schemeClr val="dk1"/>
                </a:solidFill>
              </a:rPr>
              <a:t>ikpy를 통해 OpenMANIPULATOR-X의 link와 joint를 정의하고, 이동 하려는 좌표에 대해 역기구학을 풀어 회전해야 하는 각도를 계산</a:t>
            </a:r>
            <a:endParaRPr sz="1900">
              <a:solidFill>
                <a:schemeClr val="dk1"/>
              </a:solidFill>
            </a:endParaRPr>
          </a:p>
          <a:p>
            <a:pPr indent="-216000" lvl="0" marL="2160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9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p10:notes"/>
          <p:cNvSpPr txBox="1"/>
          <p:nvPr>
            <p:ph idx="12"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sp>
        <p:nvSpPr>
          <p:cNvPr id="1071" name="Google Shape;1071;p10:notes"/>
          <p:cNvSpPr/>
          <p:nvPr>
            <p:ph idx="2" type="sldImg"/>
          </p:nvPr>
        </p:nvSpPr>
        <p:spPr>
          <a:xfrm>
            <a:off x="217488" y="812800"/>
            <a:ext cx="7123112" cy="40084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729FCF"/>
          </a:solidFill>
          <a:ln cap="flat" cmpd="sng" w="25400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72" name="Google Shape;1072;p10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16000" lvl="0" marL="2160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6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7" name="Google Shape;1077;p9:notes"/>
          <p:cNvSpPr txBox="1"/>
          <p:nvPr>
            <p:ph idx="12"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sp>
        <p:nvSpPr>
          <p:cNvPr id="1078" name="Google Shape;1078;p9:notes"/>
          <p:cNvSpPr/>
          <p:nvPr>
            <p:ph idx="2" type="sldImg"/>
          </p:nvPr>
        </p:nvSpPr>
        <p:spPr>
          <a:xfrm>
            <a:off x="217488" y="812800"/>
            <a:ext cx="7123112" cy="40084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729FCF"/>
          </a:solidFill>
          <a:ln cap="flat" cmpd="sng" w="25400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79" name="Google Shape;1079;p9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65653"/>
              </a:buClr>
              <a:buSzPts val="1400"/>
              <a:buFont typeface="Arial"/>
              <a:buNone/>
            </a:pPr>
            <a:r>
              <a:rPr b="1" lang="en-US" sz="1200">
                <a:solidFill>
                  <a:srgbClr val="665653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이미지를 640*640으로 resize 하고, 증강과정을 거침 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5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Google Shape;1106;g2211f619bb8_5_6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sp>
        <p:nvSpPr>
          <p:cNvPr id="1107" name="Google Shape;1107;g2211f619bb8_5_6:notes"/>
          <p:cNvSpPr/>
          <p:nvPr>
            <p:ph idx="2" type="sldImg"/>
          </p:nvPr>
        </p:nvSpPr>
        <p:spPr>
          <a:xfrm>
            <a:off x="217488" y="812800"/>
            <a:ext cx="7123200" cy="4008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729FCF"/>
          </a:solidFill>
          <a:ln cap="flat" cmpd="sng" w="25400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08" name="Google Shape;1108;g2211f619bb8_5_6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16000" lvl="0" marL="2160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7" name="Shape 1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" name="Google Shape;1118;g2211f619bb8_10_35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sp>
        <p:nvSpPr>
          <p:cNvPr id="1119" name="Google Shape;1119;g2211f619bb8_10_35:notes"/>
          <p:cNvSpPr/>
          <p:nvPr>
            <p:ph idx="2" type="sldImg"/>
          </p:nvPr>
        </p:nvSpPr>
        <p:spPr>
          <a:xfrm>
            <a:off x="217488" y="812800"/>
            <a:ext cx="7123200" cy="4008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729FCF"/>
          </a:solidFill>
          <a:ln cap="flat" cmpd="sng" w="25400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20" name="Google Shape;1120;g2211f619bb8_10_35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16000" lvl="0" marL="2160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3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p2:notes"/>
          <p:cNvSpPr txBox="1"/>
          <p:nvPr>
            <p:ph idx="12"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sp>
        <p:nvSpPr>
          <p:cNvPr id="885" name="Google Shape;885;p2:notes"/>
          <p:cNvSpPr/>
          <p:nvPr>
            <p:ph idx="2" type="sldImg"/>
          </p:nvPr>
        </p:nvSpPr>
        <p:spPr>
          <a:xfrm>
            <a:off x="217488" y="812800"/>
            <a:ext cx="7123112" cy="40084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729FCF"/>
          </a:solidFill>
          <a:ln cap="flat" cmpd="sng" w="25400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86" name="Google Shape;886;p2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16000" lvl="0" marL="2160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7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Google Shape;1128;g23dd1cabed5_1_69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sp>
        <p:nvSpPr>
          <p:cNvPr id="1129" name="Google Shape;1129;g23dd1cabed5_1_69:notes"/>
          <p:cNvSpPr/>
          <p:nvPr>
            <p:ph idx="2" type="sldImg"/>
          </p:nvPr>
        </p:nvSpPr>
        <p:spPr>
          <a:xfrm>
            <a:off x="217488" y="812800"/>
            <a:ext cx="7123200" cy="4008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729FCF"/>
          </a:solidFill>
          <a:ln cap="flat" cmpd="sng" w="25400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30" name="Google Shape;1130;g23dd1cabed5_1_69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16000" lvl="0" marL="2160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8" name="Shape 1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9" name="Google Shape;1139;g23b2df5323e_0_100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sp>
        <p:nvSpPr>
          <p:cNvPr id="1140" name="Google Shape;1140;g23b2df5323e_0_100:notes"/>
          <p:cNvSpPr/>
          <p:nvPr>
            <p:ph idx="2" type="sldImg"/>
          </p:nvPr>
        </p:nvSpPr>
        <p:spPr>
          <a:xfrm>
            <a:off x="217488" y="812800"/>
            <a:ext cx="7123200" cy="4008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729FCF"/>
          </a:solidFill>
          <a:ln cap="flat" cmpd="sng" w="25400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41" name="Google Shape;1141;g23b2df5323e_0_100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16000" lvl="0" marL="2160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5" name="Shape 1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" name="Google Shape;1146;g23b2df5323e_0_115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sp>
        <p:nvSpPr>
          <p:cNvPr id="1147" name="Google Shape;1147;g23b2df5323e_0_115:notes"/>
          <p:cNvSpPr/>
          <p:nvPr>
            <p:ph idx="2" type="sldImg"/>
          </p:nvPr>
        </p:nvSpPr>
        <p:spPr>
          <a:xfrm>
            <a:off x="217488" y="812800"/>
            <a:ext cx="7123200" cy="4008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729FCF"/>
          </a:solidFill>
          <a:ln cap="flat" cmpd="sng" w="25400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48" name="Google Shape;1148;g23b2df5323e_0_115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16000" lvl="0" marL="2160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0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g23dd6286c34_0_7:notes"/>
          <p:cNvSpPr/>
          <p:nvPr>
            <p:ph idx="2" type="sldImg"/>
          </p:nvPr>
        </p:nvSpPr>
        <p:spPr>
          <a:xfrm>
            <a:off x="1107000" y="812520"/>
            <a:ext cx="5345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2" name="Google Shape;892;g23dd6286c34_0_7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3" name="Google Shape;893;g23dd6286c34_0_7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4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g23b2df5323e_0_6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sp>
        <p:nvSpPr>
          <p:cNvPr id="906" name="Google Shape;906;g23b2df5323e_0_6:notes"/>
          <p:cNvSpPr/>
          <p:nvPr>
            <p:ph idx="2" type="sldImg"/>
          </p:nvPr>
        </p:nvSpPr>
        <p:spPr>
          <a:xfrm>
            <a:off x="217488" y="812800"/>
            <a:ext cx="7123200" cy="4008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729FCF"/>
          </a:solidFill>
          <a:ln cap="flat" cmpd="sng" w="25400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07" name="Google Shape;907;g23b2df5323e_0_6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분리수거장 정리요소 증가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정비 인원이 없으면 분리수거가 제대로 되지 않음 (실화)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400">
                <a:solidFill>
                  <a:schemeClr val="dk1"/>
                </a:solidFill>
              </a:rPr>
              <a:t>—--------------------------------------------------------------------------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정해진 분리수거 일자</a:t>
            </a:r>
            <a:endParaRPr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but, 매일 운영해야 됨</a:t>
            </a:r>
            <a:endParaRPr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&gt;&gt; 필요 인력 증가 (비용 증가)</a:t>
            </a:r>
            <a:endParaRPr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16000" lvl="0" marL="2160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7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g23c73aaf1b9_0_26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sp>
        <p:nvSpPr>
          <p:cNvPr id="919" name="Google Shape;919;g23c73aaf1b9_0_26:notes"/>
          <p:cNvSpPr/>
          <p:nvPr>
            <p:ph idx="2" type="sldImg"/>
          </p:nvPr>
        </p:nvSpPr>
        <p:spPr>
          <a:xfrm>
            <a:off x="217488" y="812800"/>
            <a:ext cx="7123200" cy="4008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729FCF"/>
          </a:solidFill>
          <a:ln cap="flat" cmpd="sng" w="25400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20" name="Google Shape;920;g23c73aaf1b9_0_26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1060"/>
              </a:spcBef>
              <a:spcAft>
                <a:spcPts val="0"/>
              </a:spcAft>
              <a:buSzPts val="1100"/>
              <a:buNone/>
            </a:pPr>
            <a:r>
              <a:rPr lang="en-US" sz="1400">
                <a:solidFill>
                  <a:schemeClr val="dk1"/>
                </a:solidFill>
              </a:rPr>
              <a:t>정리가 되어있고, 라벨링이 되어있는 데이터 찾음,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6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60"/>
              </a:spcBef>
              <a:spcAft>
                <a:spcPts val="0"/>
              </a:spcAft>
              <a:buSzPts val="1100"/>
              <a:buNone/>
            </a:pPr>
            <a:r>
              <a:rPr lang="en-US" sz="1400">
                <a:solidFill>
                  <a:schemeClr val="dk1"/>
                </a:solidFill>
              </a:rPr>
              <a:t>하지만 라벨 파일이 json이라 roboflow에 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9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p5:notes"/>
          <p:cNvSpPr txBox="1"/>
          <p:nvPr>
            <p:ph idx="12"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sp>
        <p:nvSpPr>
          <p:cNvPr id="931" name="Google Shape;931;p5:notes"/>
          <p:cNvSpPr/>
          <p:nvPr>
            <p:ph idx="2" type="sldImg"/>
          </p:nvPr>
        </p:nvSpPr>
        <p:spPr>
          <a:xfrm>
            <a:off x="217488" y="812800"/>
            <a:ext cx="7123112" cy="40084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729FCF"/>
          </a:solidFill>
          <a:ln cap="flat" cmpd="sng" w="25400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32" name="Google Shape;932;p5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16000" lvl="0" marL="2160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6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Google Shape;937;p6:notes"/>
          <p:cNvSpPr txBox="1"/>
          <p:nvPr>
            <p:ph idx="12"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sp>
        <p:nvSpPr>
          <p:cNvPr id="938" name="Google Shape;938;p6:notes"/>
          <p:cNvSpPr/>
          <p:nvPr>
            <p:ph idx="2" type="sldImg"/>
          </p:nvPr>
        </p:nvSpPr>
        <p:spPr>
          <a:xfrm>
            <a:off x="217488" y="812800"/>
            <a:ext cx="7123112" cy="40084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729FCF"/>
          </a:solidFill>
          <a:ln cap="flat" cmpd="sng" w="25400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39" name="Google Shape;939;p6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16000" lvl="0" marL="2160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4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g23b2df5323e_0_27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sp>
        <p:nvSpPr>
          <p:cNvPr id="946" name="Google Shape;946;g23b2df5323e_0_27:notes"/>
          <p:cNvSpPr/>
          <p:nvPr>
            <p:ph idx="2" type="sldImg"/>
          </p:nvPr>
        </p:nvSpPr>
        <p:spPr>
          <a:xfrm>
            <a:off x="217488" y="812800"/>
            <a:ext cx="7123200" cy="4008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729FCF"/>
          </a:solidFill>
          <a:ln cap="flat" cmpd="sng" w="25400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47" name="Google Shape;947;g23b2df5323e_0_27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16000" lvl="0" marL="2160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g2211f619bb8_0_24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sp>
        <p:nvSpPr>
          <p:cNvPr id="968" name="Google Shape;968;g2211f619bb8_0_24:notes"/>
          <p:cNvSpPr/>
          <p:nvPr>
            <p:ph idx="2" type="sldImg"/>
          </p:nvPr>
        </p:nvSpPr>
        <p:spPr>
          <a:xfrm>
            <a:off x="217488" y="812800"/>
            <a:ext cx="7123200" cy="4008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729FCF"/>
          </a:solidFill>
          <a:ln cap="flat" cmpd="sng" w="25400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69" name="Google Shape;969;g2211f619bb8_0_24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16000" lvl="0" marL="2160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빈 화면" type="blank">
  <p:cSld name="BLANK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2"/>
          <p:cNvSpPr txBox="1"/>
          <p:nvPr>
            <p:ph idx="10" type="dt"/>
          </p:nvPr>
        </p:nvSpPr>
        <p:spPr>
          <a:xfrm>
            <a:off x="503999" y="5165280"/>
            <a:ext cx="234828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12"/>
          <p:cNvSpPr txBox="1"/>
          <p:nvPr>
            <p:ph idx="11" type="ftr"/>
          </p:nvPr>
        </p:nvSpPr>
        <p:spPr>
          <a:xfrm>
            <a:off x="3447360" y="5165280"/>
            <a:ext cx="3195000" cy="390960"/>
          </a:xfrm>
          <a:prstGeom prst="rect">
            <a:avLst/>
          </a:prstGeom>
          <a:solidFill>
            <a:srgbClr val="74B5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12"/>
          <p:cNvSpPr txBox="1"/>
          <p:nvPr>
            <p:ph idx="12" type="sldNum"/>
          </p:nvPr>
        </p:nvSpPr>
        <p:spPr>
          <a:xfrm>
            <a:off x="7227360" y="5165280"/>
            <a:ext cx="234828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세로 텍스트" type="vertTx">
  <p:cSld name="VERTICAL_TEXT"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3"/>
          <p:cNvSpPr txBox="1"/>
          <p:nvPr>
            <p:ph type="title"/>
          </p:nvPr>
        </p:nvSpPr>
        <p:spPr>
          <a:xfrm>
            <a:off x="540000" y="180000"/>
            <a:ext cx="9000000" cy="9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8" name="Google Shape;158;p33"/>
          <p:cNvSpPr txBox="1"/>
          <p:nvPr>
            <p:ph idx="1" type="body"/>
          </p:nvPr>
        </p:nvSpPr>
        <p:spPr>
          <a:xfrm rot="5400000">
            <a:off x="3330000" y="-1530000"/>
            <a:ext cx="3420000" cy="9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1060"/>
              </a:spcBef>
              <a:spcAft>
                <a:spcPts val="0"/>
              </a:spcAft>
              <a:buSzPts val="1400"/>
              <a:buNone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9" name="Google Shape;159;p33"/>
          <p:cNvSpPr txBox="1"/>
          <p:nvPr>
            <p:ph idx="10" type="dt"/>
          </p:nvPr>
        </p:nvSpPr>
        <p:spPr>
          <a:xfrm>
            <a:off x="503999" y="5165280"/>
            <a:ext cx="234828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0" name="Google Shape;160;p33"/>
          <p:cNvSpPr txBox="1"/>
          <p:nvPr>
            <p:ph idx="11" type="ftr"/>
          </p:nvPr>
        </p:nvSpPr>
        <p:spPr>
          <a:xfrm>
            <a:off x="3447360" y="5165280"/>
            <a:ext cx="3195000" cy="390960"/>
          </a:xfrm>
          <a:prstGeom prst="rect">
            <a:avLst/>
          </a:prstGeom>
          <a:solidFill>
            <a:srgbClr val="74B5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1" name="Google Shape;161;p33"/>
          <p:cNvSpPr txBox="1"/>
          <p:nvPr>
            <p:ph idx="12" type="sldNum"/>
          </p:nvPr>
        </p:nvSpPr>
        <p:spPr>
          <a:xfrm>
            <a:off x="7227360" y="5165280"/>
            <a:ext cx="234828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세로 제목 및 텍스트" type="vertTitleAndTx">
  <p:cSld name="VERTICAL_TITLE_AND_VERTICAL_TEXT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4"/>
          <p:cNvSpPr txBox="1"/>
          <p:nvPr>
            <p:ph type="title"/>
          </p:nvPr>
        </p:nvSpPr>
        <p:spPr>
          <a:xfrm rot="5400000">
            <a:off x="6164263" y="1304925"/>
            <a:ext cx="4500562" cy="22494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4" name="Google Shape;164;p34"/>
          <p:cNvSpPr txBox="1"/>
          <p:nvPr>
            <p:ph idx="1" type="body"/>
          </p:nvPr>
        </p:nvSpPr>
        <p:spPr>
          <a:xfrm rot="5400000">
            <a:off x="1588294" y="-869156"/>
            <a:ext cx="4500562" cy="65976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1060"/>
              </a:spcBef>
              <a:spcAft>
                <a:spcPts val="0"/>
              </a:spcAft>
              <a:buSzPts val="1400"/>
              <a:buNone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5" name="Google Shape;165;p34"/>
          <p:cNvSpPr txBox="1"/>
          <p:nvPr>
            <p:ph idx="10" type="dt"/>
          </p:nvPr>
        </p:nvSpPr>
        <p:spPr>
          <a:xfrm>
            <a:off x="503999" y="5165280"/>
            <a:ext cx="234828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6" name="Google Shape;166;p34"/>
          <p:cNvSpPr txBox="1"/>
          <p:nvPr>
            <p:ph idx="11" type="ftr"/>
          </p:nvPr>
        </p:nvSpPr>
        <p:spPr>
          <a:xfrm>
            <a:off x="3447360" y="5165280"/>
            <a:ext cx="3195000" cy="390960"/>
          </a:xfrm>
          <a:prstGeom prst="rect">
            <a:avLst/>
          </a:prstGeom>
          <a:solidFill>
            <a:srgbClr val="74B5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7" name="Google Shape;167;p34"/>
          <p:cNvSpPr txBox="1"/>
          <p:nvPr>
            <p:ph idx="12" type="sldNum"/>
          </p:nvPr>
        </p:nvSpPr>
        <p:spPr>
          <a:xfrm>
            <a:off x="7227360" y="5165280"/>
            <a:ext cx="234828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빈 화면" type="blank">
  <p:cSld name="BLANK"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4"/>
          <p:cNvSpPr txBox="1"/>
          <p:nvPr>
            <p:ph idx="10" type="dt"/>
          </p:nvPr>
        </p:nvSpPr>
        <p:spPr>
          <a:xfrm>
            <a:off x="503999" y="5165280"/>
            <a:ext cx="234828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7" name="Google Shape;197;p14"/>
          <p:cNvSpPr txBox="1"/>
          <p:nvPr>
            <p:ph idx="11" type="ftr"/>
          </p:nvPr>
        </p:nvSpPr>
        <p:spPr>
          <a:xfrm>
            <a:off x="3447360" y="5165280"/>
            <a:ext cx="319500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8" name="Google Shape;198;p14"/>
          <p:cNvSpPr txBox="1"/>
          <p:nvPr>
            <p:ph idx="12" type="sldNum"/>
          </p:nvPr>
        </p:nvSpPr>
        <p:spPr>
          <a:xfrm>
            <a:off x="7227360" y="5165280"/>
            <a:ext cx="234828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슬라이드" type="title">
  <p:cSld name="TITLE"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5"/>
          <p:cNvSpPr txBox="1"/>
          <p:nvPr>
            <p:ph type="ctrTitle"/>
          </p:nvPr>
        </p:nvSpPr>
        <p:spPr>
          <a:xfrm>
            <a:off x="1260475" y="928688"/>
            <a:ext cx="7559675" cy="1973262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1" name="Google Shape;201;p35"/>
          <p:cNvSpPr txBox="1"/>
          <p:nvPr>
            <p:ph idx="1" type="subTitle"/>
          </p:nvPr>
        </p:nvSpPr>
        <p:spPr>
          <a:xfrm>
            <a:off x="1260475" y="2978150"/>
            <a:ext cx="7559675" cy="13700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ctr">
              <a:spcBef>
                <a:spcPts val="1060"/>
              </a:spcBef>
              <a:spcAft>
                <a:spcPts val="0"/>
              </a:spcAft>
              <a:buSzPts val="2400"/>
              <a:buFont typeface="Arial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02" name="Google Shape;202;p35"/>
          <p:cNvSpPr txBox="1"/>
          <p:nvPr>
            <p:ph idx="10" type="dt"/>
          </p:nvPr>
        </p:nvSpPr>
        <p:spPr>
          <a:xfrm>
            <a:off x="503999" y="5165280"/>
            <a:ext cx="234828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3" name="Google Shape;203;p35"/>
          <p:cNvSpPr txBox="1"/>
          <p:nvPr>
            <p:ph idx="11" type="ftr"/>
          </p:nvPr>
        </p:nvSpPr>
        <p:spPr>
          <a:xfrm>
            <a:off x="3447360" y="5165280"/>
            <a:ext cx="319500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4" name="Google Shape;204;p35"/>
          <p:cNvSpPr txBox="1"/>
          <p:nvPr>
            <p:ph idx="12" type="sldNum"/>
          </p:nvPr>
        </p:nvSpPr>
        <p:spPr>
          <a:xfrm>
            <a:off x="7227360" y="5165280"/>
            <a:ext cx="234828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내용" type="obj">
  <p:cSld name="OBJECT"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6"/>
          <p:cNvSpPr txBox="1"/>
          <p:nvPr>
            <p:ph type="title"/>
          </p:nvPr>
        </p:nvSpPr>
        <p:spPr>
          <a:xfrm>
            <a:off x="540000" y="180000"/>
            <a:ext cx="9000000" cy="9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7" name="Google Shape;207;p36"/>
          <p:cNvSpPr txBox="1"/>
          <p:nvPr>
            <p:ph idx="1" type="body"/>
          </p:nvPr>
        </p:nvSpPr>
        <p:spPr>
          <a:xfrm>
            <a:off x="540000" y="1260000"/>
            <a:ext cx="9000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1060"/>
              </a:spcBef>
              <a:spcAft>
                <a:spcPts val="0"/>
              </a:spcAft>
              <a:buSzPts val="1400"/>
              <a:buNone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8" name="Google Shape;208;p36"/>
          <p:cNvSpPr txBox="1"/>
          <p:nvPr>
            <p:ph idx="10" type="dt"/>
          </p:nvPr>
        </p:nvSpPr>
        <p:spPr>
          <a:xfrm>
            <a:off x="503999" y="5165280"/>
            <a:ext cx="234828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9" name="Google Shape;209;p36"/>
          <p:cNvSpPr txBox="1"/>
          <p:nvPr>
            <p:ph idx="11" type="ftr"/>
          </p:nvPr>
        </p:nvSpPr>
        <p:spPr>
          <a:xfrm>
            <a:off x="3447360" y="5165280"/>
            <a:ext cx="319500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0" name="Google Shape;210;p36"/>
          <p:cNvSpPr txBox="1"/>
          <p:nvPr>
            <p:ph idx="12" type="sldNum"/>
          </p:nvPr>
        </p:nvSpPr>
        <p:spPr>
          <a:xfrm>
            <a:off x="7227360" y="5165280"/>
            <a:ext cx="234828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구역 머리글" type="secHead">
  <p:cSld name="SECTION_HEADER"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7"/>
          <p:cNvSpPr txBox="1"/>
          <p:nvPr>
            <p:ph type="title"/>
          </p:nvPr>
        </p:nvSpPr>
        <p:spPr>
          <a:xfrm>
            <a:off x="687388" y="1414463"/>
            <a:ext cx="8694737" cy="235743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3" name="Google Shape;213;p37"/>
          <p:cNvSpPr txBox="1"/>
          <p:nvPr>
            <p:ph idx="1" type="body"/>
          </p:nvPr>
        </p:nvSpPr>
        <p:spPr>
          <a:xfrm>
            <a:off x="687388" y="3794125"/>
            <a:ext cx="8694737" cy="12414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106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14" name="Google Shape;214;p37"/>
          <p:cNvSpPr txBox="1"/>
          <p:nvPr>
            <p:ph idx="10" type="dt"/>
          </p:nvPr>
        </p:nvSpPr>
        <p:spPr>
          <a:xfrm>
            <a:off x="503999" y="5165280"/>
            <a:ext cx="234828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5" name="Google Shape;215;p37"/>
          <p:cNvSpPr txBox="1"/>
          <p:nvPr>
            <p:ph idx="11" type="ftr"/>
          </p:nvPr>
        </p:nvSpPr>
        <p:spPr>
          <a:xfrm>
            <a:off x="3447360" y="5165280"/>
            <a:ext cx="319500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6" name="Google Shape;216;p37"/>
          <p:cNvSpPr txBox="1"/>
          <p:nvPr>
            <p:ph idx="12" type="sldNum"/>
          </p:nvPr>
        </p:nvSpPr>
        <p:spPr>
          <a:xfrm>
            <a:off x="7227360" y="5165280"/>
            <a:ext cx="234828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콘텐츠 2개" type="twoObj">
  <p:cSld name="TWO_OBJECTS"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8"/>
          <p:cNvSpPr txBox="1"/>
          <p:nvPr>
            <p:ph type="title"/>
          </p:nvPr>
        </p:nvSpPr>
        <p:spPr>
          <a:xfrm>
            <a:off x="540000" y="180000"/>
            <a:ext cx="9000000" cy="9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9" name="Google Shape;219;p38"/>
          <p:cNvSpPr txBox="1"/>
          <p:nvPr>
            <p:ph idx="1" type="body"/>
          </p:nvPr>
        </p:nvSpPr>
        <p:spPr>
          <a:xfrm>
            <a:off x="539750" y="1260475"/>
            <a:ext cx="4422775" cy="32400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1060"/>
              </a:spcBef>
              <a:spcAft>
                <a:spcPts val="0"/>
              </a:spcAft>
              <a:buSzPts val="1400"/>
              <a:buNone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0" name="Google Shape;220;p38"/>
          <p:cNvSpPr txBox="1"/>
          <p:nvPr>
            <p:ph idx="2" type="body"/>
          </p:nvPr>
        </p:nvSpPr>
        <p:spPr>
          <a:xfrm>
            <a:off x="5114925" y="1260475"/>
            <a:ext cx="4424363" cy="32400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1060"/>
              </a:spcBef>
              <a:spcAft>
                <a:spcPts val="0"/>
              </a:spcAft>
              <a:buSzPts val="1400"/>
              <a:buNone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1" name="Google Shape;221;p38"/>
          <p:cNvSpPr txBox="1"/>
          <p:nvPr>
            <p:ph idx="10" type="dt"/>
          </p:nvPr>
        </p:nvSpPr>
        <p:spPr>
          <a:xfrm>
            <a:off x="503999" y="5165280"/>
            <a:ext cx="234828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2" name="Google Shape;222;p38"/>
          <p:cNvSpPr txBox="1"/>
          <p:nvPr>
            <p:ph idx="11" type="ftr"/>
          </p:nvPr>
        </p:nvSpPr>
        <p:spPr>
          <a:xfrm>
            <a:off x="3447360" y="5165280"/>
            <a:ext cx="319500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3" name="Google Shape;223;p38"/>
          <p:cNvSpPr txBox="1"/>
          <p:nvPr>
            <p:ph idx="12" type="sldNum"/>
          </p:nvPr>
        </p:nvSpPr>
        <p:spPr>
          <a:xfrm>
            <a:off x="7227360" y="5165280"/>
            <a:ext cx="234828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비교" type="twoTxTwoObj">
  <p:cSld name="TWO_OBJECTS_WITH_TEX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9"/>
          <p:cNvSpPr txBox="1"/>
          <p:nvPr>
            <p:ph type="title"/>
          </p:nvPr>
        </p:nvSpPr>
        <p:spPr>
          <a:xfrm>
            <a:off x="693738" y="301625"/>
            <a:ext cx="8694737" cy="109696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6" name="Google Shape;226;p39"/>
          <p:cNvSpPr txBox="1"/>
          <p:nvPr>
            <p:ph idx="1" type="body"/>
          </p:nvPr>
        </p:nvSpPr>
        <p:spPr>
          <a:xfrm>
            <a:off x="693738" y="1390650"/>
            <a:ext cx="4265612" cy="68103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indent="-228600" lvl="0" marL="457200" algn="l">
              <a:spcBef>
                <a:spcPts val="1060"/>
              </a:spcBef>
              <a:spcAft>
                <a:spcPts val="0"/>
              </a:spcAft>
              <a:buSzPts val="2400"/>
              <a:buFont typeface="Arial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27" name="Google Shape;227;p39"/>
          <p:cNvSpPr txBox="1"/>
          <p:nvPr>
            <p:ph idx="2" type="body"/>
          </p:nvPr>
        </p:nvSpPr>
        <p:spPr>
          <a:xfrm>
            <a:off x="693738" y="2071688"/>
            <a:ext cx="4265612" cy="3046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1060"/>
              </a:spcBef>
              <a:spcAft>
                <a:spcPts val="0"/>
              </a:spcAft>
              <a:buSzPts val="1400"/>
              <a:buNone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8" name="Google Shape;228;p39"/>
          <p:cNvSpPr txBox="1"/>
          <p:nvPr>
            <p:ph idx="3" type="body"/>
          </p:nvPr>
        </p:nvSpPr>
        <p:spPr>
          <a:xfrm>
            <a:off x="5103813" y="1390650"/>
            <a:ext cx="4284662" cy="68103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indent="-228600" lvl="0" marL="457200" algn="l">
              <a:spcBef>
                <a:spcPts val="1060"/>
              </a:spcBef>
              <a:spcAft>
                <a:spcPts val="0"/>
              </a:spcAft>
              <a:buSzPts val="2400"/>
              <a:buFont typeface="Arial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29" name="Google Shape;229;p39"/>
          <p:cNvSpPr txBox="1"/>
          <p:nvPr>
            <p:ph idx="4" type="body"/>
          </p:nvPr>
        </p:nvSpPr>
        <p:spPr>
          <a:xfrm>
            <a:off x="5103813" y="2071688"/>
            <a:ext cx="4284662" cy="3046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1060"/>
              </a:spcBef>
              <a:spcAft>
                <a:spcPts val="0"/>
              </a:spcAft>
              <a:buSzPts val="1400"/>
              <a:buNone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0" name="Google Shape;230;p39"/>
          <p:cNvSpPr txBox="1"/>
          <p:nvPr>
            <p:ph idx="10" type="dt"/>
          </p:nvPr>
        </p:nvSpPr>
        <p:spPr>
          <a:xfrm>
            <a:off x="503999" y="5165280"/>
            <a:ext cx="234828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1" name="Google Shape;231;p39"/>
          <p:cNvSpPr txBox="1"/>
          <p:nvPr>
            <p:ph idx="11" type="ftr"/>
          </p:nvPr>
        </p:nvSpPr>
        <p:spPr>
          <a:xfrm>
            <a:off x="3447360" y="5165280"/>
            <a:ext cx="319500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2" name="Google Shape;232;p39"/>
          <p:cNvSpPr txBox="1"/>
          <p:nvPr>
            <p:ph idx="12" type="sldNum"/>
          </p:nvPr>
        </p:nvSpPr>
        <p:spPr>
          <a:xfrm>
            <a:off x="7227360" y="5165280"/>
            <a:ext cx="234828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만" type="titleOnly">
  <p:cSld name="TITLE_ONLY"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40"/>
          <p:cNvSpPr txBox="1"/>
          <p:nvPr>
            <p:ph type="title"/>
          </p:nvPr>
        </p:nvSpPr>
        <p:spPr>
          <a:xfrm>
            <a:off x="540000" y="180000"/>
            <a:ext cx="9000000" cy="9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5" name="Google Shape;235;p40"/>
          <p:cNvSpPr txBox="1"/>
          <p:nvPr>
            <p:ph idx="10" type="dt"/>
          </p:nvPr>
        </p:nvSpPr>
        <p:spPr>
          <a:xfrm>
            <a:off x="503999" y="5165280"/>
            <a:ext cx="234828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6" name="Google Shape;236;p40"/>
          <p:cNvSpPr txBox="1"/>
          <p:nvPr>
            <p:ph idx="11" type="ftr"/>
          </p:nvPr>
        </p:nvSpPr>
        <p:spPr>
          <a:xfrm>
            <a:off x="3447360" y="5165280"/>
            <a:ext cx="319500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7" name="Google Shape;237;p40"/>
          <p:cNvSpPr txBox="1"/>
          <p:nvPr>
            <p:ph idx="12" type="sldNum"/>
          </p:nvPr>
        </p:nvSpPr>
        <p:spPr>
          <a:xfrm>
            <a:off x="7227360" y="5165280"/>
            <a:ext cx="234828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콘텐츠" type="objTx">
  <p:cSld name="OBJECT_WITH_CAPTION_TEXT"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41"/>
          <p:cNvSpPr txBox="1"/>
          <p:nvPr>
            <p:ph type="title"/>
          </p:nvPr>
        </p:nvSpPr>
        <p:spPr>
          <a:xfrm>
            <a:off x="693738" y="377825"/>
            <a:ext cx="3251200" cy="132397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0" name="Google Shape;240;p41"/>
          <p:cNvSpPr txBox="1"/>
          <p:nvPr>
            <p:ph idx="1" type="body"/>
          </p:nvPr>
        </p:nvSpPr>
        <p:spPr>
          <a:xfrm>
            <a:off x="4286250" y="815975"/>
            <a:ext cx="5102225" cy="40306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1060"/>
              </a:spcBef>
              <a:spcAft>
                <a:spcPts val="0"/>
              </a:spcAft>
              <a:buSzPts val="1400"/>
              <a:buNone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241" name="Google Shape;241;p41"/>
          <p:cNvSpPr txBox="1"/>
          <p:nvPr>
            <p:ph idx="2" type="body"/>
          </p:nvPr>
        </p:nvSpPr>
        <p:spPr>
          <a:xfrm>
            <a:off x="693738" y="1701800"/>
            <a:ext cx="3251200" cy="31511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1060"/>
              </a:spcBef>
              <a:spcAft>
                <a:spcPts val="0"/>
              </a:spcAft>
              <a:buSzPts val="1600"/>
              <a:buFont typeface="Arial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242" name="Google Shape;242;p41"/>
          <p:cNvSpPr txBox="1"/>
          <p:nvPr>
            <p:ph idx="10" type="dt"/>
          </p:nvPr>
        </p:nvSpPr>
        <p:spPr>
          <a:xfrm>
            <a:off x="503999" y="5165280"/>
            <a:ext cx="234828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3" name="Google Shape;243;p41"/>
          <p:cNvSpPr txBox="1"/>
          <p:nvPr>
            <p:ph idx="11" type="ftr"/>
          </p:nvPr>
        </p:nvSpPr>
        <p:spPr>
          <a:xfrm>
            <a:off x="3447360" y="5165280"/>
            <a:ext cx="319500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4" name="Google Shape;244;p41"/>
          <p:cNvSpPr txBox="1"/>
          <p:nvPr>
            <p:ph idx="12" type="sldNum"/>
          </p:nvPr>
        </p:nvSpPr>
        <p:spPr>
          <a:xfrm>
            <a:off x="7227360" y="5165280"/>
            <a:ext cx="234828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슬라이드" type="title">
  <p:cSld name="TITLE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5"/>
          <p:cNvSpPr txBox="1"/>
          <p:nvPr>
            <p:ph type="ctrTitle"/>
          </p:nvPr>
        </p:nvSpPr>
        <p:spPr>
          <a:xfrm>
            <a:off x="1260475" y="928688"/>
            <a:ext cx="7559675" cy="1973262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15"/>
          <p:cNvSpPr txBox="1"/>
          <p:nvPr>
            <p:ph idx="1" type="subTitle"/>
          </p:nvPr>
        </p:nvSpPr>
        <p:spPr>
          <a:xfrm>
            <a:off x="1260475" y="2978150"/>
            <a:ext cx="7559675" cy="13700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ctr">
              <a:spcBef>
                <a:spcPts val="1060"/>
              </a:spcBef>
              <a:spcAft>
                <a:spcPts val="0"/>
              </a:spcAft>
              <a:buSzPts val="2400"/>
              <a:buFont typeface="Arial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06" name="Google Shape;106;p15"/>
          <p:cNvSpPr txBox="1"/>
          <p:nvPr>
            <p:ph idx="10" type="dt"/>
          </p:nvPr>
        </p:nvSpPr>
        <p:spPr>
          <a:xfrm>
            <a:off x="503999" y="5165280"/>
            <a:ext cx="234828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15"/>
          <p:cNvSpPr txBox="1"/>
          <p:nvPr>
            <p:ph idx="11" type="ftr"/>
          </p:nvPr>
        </p:nvSpPr>
        <p:spPr>
          <a:xfrm>
            <a:off x="3447360" y="5165280"/>
            <a:ext cx="3195000" cy="390960"/>
          </a:xfrm>
          <a:prstGeom prst="rect">
            <a:avLst/>
          </a:prstGeom>
          <a:solidFill>
            <a:srgbClr val="74B5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15"/>
          <p:cNvSpPr txBox="1"/>
          <p:nvPr>
            <p:ph idx="12" type="sldNum"/>
          </p:nvPr>
        </p:nvSpPr>
        <p:spPr>
          <a:xfrm>
            <a:off x="7227360" y="5165280"/>
            <a:ext cx="234828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그림" type="picTx">
  <p:cSld name="PICTURE_WITH_CAPTION_TEXT"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42"/>
          <p:cNvSpPr txBox="1"/>
          <p:nvPr>
            <p:ph type="title"/>
          </p:nvPr>
        </p:nvSpPr>
        <p:spPr>
          <a:xfrm>
            <a:off x="693738" y="377825"/>
            <a:ext cx="3251200" cy="132397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7" name="Google Shape;247;p42"/>
          <p:cNvSpPr/>
          <p:nvPr>
            <p:ph idx="2" type="pic"/>
          </p:nvPr>
        </p:nvSpPr>
        <p:spPr>
          <a:xfrm>
            <a:off x="4286250" y="815975"/>
            <a:ext cx="5102225" cy="4030663"/>
          </a:xfrm>
          <a:prstGeom prst="rect">
            <a:avLst/>
          </a:prstGeom>
          <a:noFill/>
          <a:ln>
            <a:noFill/>
          </a:ln>
        </p:spPr>
      </p:sp>
      <p:sp>
        <p:nvSpPr>
          <p:cNvPr id="248" name="Google Shape;248;p42"/>
          <p:cNvSpPr txBox="1"/>
          <p:nvPr>
            <p:ph idx="1" type="body"/>
          </p:nvPr>
        </p:nvSpPr>
        <p:spPr>
          <a:xfrm>
            <a:off x="693738" y="1701800"/>
            <a:ext cx="3251200" cy="31511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1060"/>
              </a:spcBef>
              <a:spcAft>
                <a:spcPts val="0"/>
              </a:spcAft>
              <a:buSzPts val="1600"/>
              <a:buFont typeface="Arial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249" name="Google Shape;249;p42"/>
          <p:cNvSpPr txBox="1"/>
          <p:nvPr>
            <p:ph idx="10" type="dt"/>
          </p:nvPr>
        </p:nvSpPr>
        <p:spPr>
          <a:xfrm>
            <a:off x="503999" y="5165280"/>
            <a:ext cx="234828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0" name="Google Shape;250;p42"/>
          <p:cNvSpPr txBox="1"/>
          <p:nvPr>
            <p:ph idx="11" type="ftr"/>
          </p:nvPr>
        </p:nvSpPr>
        <p:spPr>
          <a:xfrm>
            <a:off x="3447360" y="5165280"/>
            <a:ext cx="319500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1" name="Google Shape;251;p42"/>
          <p:cNvSpPr txBox="1"/>
          <p:nvPr>
            <p:ph idx="12" type="sldNum"/>
          </p:nvPr>
        </p:nvSpPr>
        <p:spPr>
          <a:xfrm>
            <a:off x="7227360" y="5165280"/>
            <a:ext cx="234828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세로 텍스트" type="vertTx">
  <p:cSld name="VERTICAL_TEXT"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3"/>
          <p:cNvSpPr txBox="1"/>
          <p:nvPr>
            <p:ph type="title"/>
          </p:nvPr>
        </p:nvSpPr>
        <p:spPr>
          <a:xfrm>
            <a:off x="540000" y="180000"/>
            <a:ext cx="9000000" cy="9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4" name="Google Shape;254;p43"/>
          <p:cNvSpPr txBox="1"/>
          <p:nvPr>
            <p:ph idx="1" type="body"/>
          </p:nvPr>
        </p:nvSpPr>
        <p:spPr>
          <a:xfrm rot="5400000">
            <a:off x="3420000" y="-1620000"/>
            <a:ext cx="3240000" cy="9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1060"/>
              </a:spcBef>
              <a:spcAft>
                <a:spcPts val="0"/>
              </a:spcAft>
              <a:buSzPts val="1400"/>
              <a:buNone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5" name="Google Shape;255;p43"/>
          <p:cNvSpPr txBox="1"/>
          <p:nvPr>
            <p:ph idx="10" type="dt"/>
          </p:nvPr>
        </p:nvSpPr>
        <p:spPr>
          <a:xfrm>
            <a:off x="503999" y="5165280"/>
            <a:ext cx="234828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6" name="Google Shape;256;p43"/>
          <p:cNvSpPr txBox="1"/>
          <p:nvPr>
            <p:ph idx="11" type="ftr"/>
          </p:nvPr>
        </p:nvSpPr>
        <p:spPr>
          <a:xfrm>
            <a:off x="3447360" y="5165280"/>
            <a:ext cx="319500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7" name="Google Shape;257;p43"/>
          <p:cNvSpPr txBox="1"/>
          <p:nvPr>
            <p:ph idx="12" type="sldNum"/>
          </p:nvPr>
        </p:nvSpPr>
        <p:spPr>
          <a:xfrm>
            <a:off x="7227360" y="5165280"/>
            <a:ext cx="234828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세로 제목 및 텍스트" type="vertTitleAndTx">
  <p:cSld name="VERTICAL_TITLE_AND_VERTICAL_TEXT"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4"/>
          <p:cNvSpPr txBox="1"/>
          <p:nvPr>
            <p:ph type="title"/>
          </p:nvPr>
        </p:nvSpPr>
        <p:spPr>
          <a:xfrm rot="5400000">
            <a:off x="6253957" y="1215231"/>
            <a:ext cx="4321175" cy="22494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0" name="Google Shape;260;p44"/>
          <p:cNvSpPr txBox="1"/>
          <p:nvPr>
            <p:ph idx="1" type="body"/>
          </p:nvPr>
        </p:nvSpPr>
        <p:spPr>
          <a:xfrm rot="5400000">
            <a:off x="1677988" y="-958849"/>
            <a:ext cx="4321175" cy="65976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1060"/>
              </a:spcBef>
              <a:spcAft>
                <a:spcPts val="0"/>
              </a:spcAft>
              <a:buSzPts val="1400"/>
              <a:buNone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1" name="Google Shape;261;p44"/>
          <p:cNvSpPr txBox="1"/>
          <p:nvPr>
            <p:ph idx="10" type="dt"/>
          </p:nvPr>
        </p:nvSpPr>
        <p:spPr>
          <a:xfrm>
            <a:off x="503999" y="5165280"/>
            <a:ext cx="234828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2" name="Google Shape;262;p44"/>
          <p:cNvSpPr txBox="1"/>
          <p:nvPr>
            <p:ph idx="11" type="ftr"/>
          </p:nvPr>
        </p:nvSpPr>
        <p:spPr>
          <a:xfrm>
            <a:off x="3447360" y="5165280"/>
            <a:ext cx="319500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3" name="Google Shape;263;p44"/>
          <p:cNvSpPr txBox="1"/>
          <p:nvPr>
            <p:ph idx="12" type="sldNum"/>
          </p:nvPr>
        </p:nvSpPr>
        <p:spPr>
          <a:xfrm>
            <a:off x="7227360" y="5165280"/>
            <a:ext cx="234828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빈 화면" type="blank">
  <p:cSld name="BLANK"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17"/>
          <p:cNvSpPr txBox="1"/>
          <p:nvPr>
            <p:ph idx="10" type="dt"/>
          </p:nvPr>
        </p:nvSpPr>
        <p:spPr>
          <a:xfrm>
            <a:off x="503999" y="5165280"/>
            <a:ext cx="234828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3" name="Google Shape;313;p17"/>
          <p:cNvSpPr txBox="1"/>
          <p:nvPr>
            <p:ph idx="11" type="ftr"/>
          </p:nvPr>
        </p:nvSpPr>
        <p:spPr>
          <a:xfrm>
            <a:off x="3447360" y="5165280"/>
            <a:ext cx="319500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4" name="Google Shape;314;p17"/>
          <p:cNvSpPr txBox="1"/>
          <p:nvPr>
            <p:ph idx="12" type="sldNum"/>
          </p:nvPr>
        </p:nvSpPr>
        <p:spPr>
          <a:xfrm>
            <a:off x="7227360" y="5165280"/>
            <a:ext cx="234828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슬라이드" type="title">
  <p:cSld name="TITLE"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75"/>
          <p:cNvSpPr txBox="1"/>
          <p:nvPr>
            <p:ph type="ctrTitle"/>
          </p:nvPr>
        </p:nvSpPr>
        <p:spPr>
          <a:xfrm>
            <a:off x="1260475" y="928688"/>
            <a:ext cx="7559675" cy="1973262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7" name="Google Shape;317;p75"/>
          <p:cNvSpPr txBox="1"/>
          <p:nvPr>
            <p:ph idx="1" type="subTitle"/>
          </p:nvPr>
        </p:nvSpPr>
        <p:spPr>
          <a:xfrm>
            <a:off x="1260475" y="2978150"/>
            <a:ext cx="7559675" cy="13700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ctr">
              <a:spcBef>
                <a:spcPts val="1060"/>
              </a:spcBef>
              <a:spcAft>
                <a:spcPts val="0"/>
              </a:spcAft>
              <a:buSzPts val="2400"/>
              <a:buFont typeface="Arial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318" name="Google Shape;318;p75"/>
          <p:cNvSpPr txBox="1"/>
          <p:nvPr>
            <p:ph idx="10" type="dt"/>
          </p:nvPr>
        </p:nvSpPr>
        <p:spPr>
          <a:xfrm>
            <a:off x="503999" y="5165280"/>
            <a:ext cx="234828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9" name="Google Shape;319;p75"/>
          <p:cNvSpPr txBox="1"/>
          <p:nvPr>
            <p:ph idx="11" type="ftr"/>
          </p:nvPr>
        </p:nvSpPr>
        <p:spPr>
          <a:xfrm>
            <a:off x="3447360" y="5165280"/>
            <a:ext cx="319500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0" name="Google Shape;320;p75"/>
          <p:cNvSpPr txBox="1"/>
          <p:nvPr>
            <p:ph idx="12" type="sldNum"/>
          </p:nvPr>
        </p:nvSpPr>
        <p:spPr>
          <a:xfrm>
            <a:off x="7227360" y="5165280"/>
            <a:ext cx="234828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내용" type="obj">
  <p:cSld name="OBJECT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76"/>
          <p:cNvSpPr txBox="1"/>
          <p:nvPr>
            <p:ph type="title"/>
          </p:nvPr>
        </p:nvSpPr>
        <p:spPr>
          <a:xfrm>
            <a:off x="540000" y="180000"/>
            <a:ext cx="9000000" cy="9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3" name="Google Shape;323;p76"/>
          <p:cNvSpPr txBox="1"/>
          <p:nvPr>
            <p:ph idx="1" type="body"/>
          </p:nvPr>
        </p:nvSpPr>
        <p:spPr>
          <a:xfrm>
            <a:off x="540000" y="1260000"/>
            <a:ext cx="9000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1060"/>
              </a:spcBef>
              <a:spcAft>
                <a:spcPts val="0"/>
              </a:spcAft>
              <a:buSzPts val="1400"/>
              <a:buNone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4" name="Google Shape;324;p76"/>
          <p:cNvSpPr txBox="1"/>
          <p:nvPr>
            <p:ph idx="10" type="dt"/>
          </p:nvPr>
        </p:nvSpPr>
        <p:spPr>
          <a:xfrm>
            <a:off x="503999" y="5165280"/>
            <a:ext cx="234828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5" name="Google Shape;325;p76"/>
          <p:cNvSpPr txBox="1"/>
          <p:nvPr>
            <p:ph idx="11" type="ftr"/>
          </p:nvPr>
        </p:nvSpPr>
        <p:spPr>
          <a:xfrm>
            <a:off x="3447360" y="5165280"/>
            <a:ext cx="319500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6" name="Google Shape;326;p76"/>
          <p:cNvSpPr txBox="1"/>
          <p:nvPr>
            <p:ph idx="12" type="sldNum"/>
          </p:nvPr>
        </p:nvSpPr>
        <p:spPr>
          <a:xfrm>
            <a:off x="7227360" y="5165280"/>
            <a:ext cx="234828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구역 머리글" type="secHead">
  <p:cSld name="SECTION_HEADER"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77"/>
          <p:cNvSpPr txBox="1"/>
          <p:nvPr>
            <p:ph type="title"/>
          </p:nvPr>
        </p:nvSpPr>
        <p:spPr>
          <a:xfrm>
            <a:off x="687388" y="1414463"/>
            <a:ext cx="8694737" cy="235743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9" name="Google Shape;329;p77"/>
          <p:cNvSpPr txBox="1"/>
          <p:nvPr>
            <p:ph idx="1" type="body"/>
          </p:nvPr>
        </p:nvSpPr>
        <p:spPr>
          <a:xfrm>
            <a:off x="687388" y="3794125"/>
            <a:ext cx="8694737" cy="12414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106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30" name="Google Shape;330;p77"/>
          <p:cNvSpPr txBox="1"/>
          <p:nvPr>
            <p:ph idx="10" type="dt"/>
          </p:nvPr>
        </p:nvSpPr>
        <p:spPr>
          <a:xfrm>
            <a:off x="503999" y="5165280"/>
            <a:ext cx="234828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1" name="Google Shape;331;p77"/>
          <p:cNvSpPr txBox="1"/>
          <p:nvPr>
            <p:ph idx="11" type="ftr"/>
          </p:nvPr>
        </p:nvSpPr>
        <p:spPr>
          <a:xfrm>
            <a:off x="3447360" y="5165280"/>
            <a:ext cx="319500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2" name="Google Shape;332;p77"/>
          <p:cNvSpPr txBox="1"/>
          <p:nvPr>
            <p:ph idx="12" type="sldNum"/>
          </p:nvPr>
        </p:nvSpPr>
        <p:spPr>
          <a:xfrm>
            <a:off x="7227360" y="5165280"/>
            <a:ext cx="234828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콘텐츠 2개" type="twoObj">
  <p:cSld name="TWO_OBJECTS"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78"/>
          <p:cNvSpPr txBox="1"/>
          <p:nvPr>
            <p:ph type="title"/>
          </p:nvPr>
        </p:nvSpPr>
        <p:spPr>
          <a:xfrm>
            <a:off x="540000" y="180000"/>
            <a:ext cx="9000000" cy="9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5" name="Google Shape;335;p78"/>
          <p:cNvSpPr txBox="1"/>
          <p:nvPr>
            <p:ph idx="1" type="body"/>
          </p:nvPr>
        </p:nvSpPr>
        <p:spPr>
          <a:xfrm>
            <a:off x="539750" y="1260475"/>
            <a:ext cx="4422775" cy="32400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1060"/>
              </a:spcBef>
              <a:spcAft>
                <a:spcPts val="0"/>
              </a:spcAft>
              <a:buSzPts val="1400"/>
              <a:buNone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6" name="Google Shape;336;p78"/>
          <p:cNvSpPr txBox="1"/>
          <p:nvPr>
            <p:ph idx="2" type="body"/>
          </p:nvPr>
        </p:nvSpPr>
        <p:spPr>
          <a:xfrm>
            <a:off x="5114925" y="1260475"/>
            <a:ext cx="4424363" cy="32400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1060"/>
              </a:spcBef>
              <a:spcAft>
                <a:spcPts val="0"/>
              </a:spcAft>
              <a:buSzPts val="1400"/>
              <a:buNone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7" name="Google Shape;337;p78"/>
          <p:cNvSpPr txBox="1"/>
          <p:nvPr>
            <p:ph idx="10" type="dt"/>
          </p:nvPr>
        </p:nvSpPr>
        <p:spPr>
          <a:xfrm>
            <a:off x="503999" y="5165280"/>
            <a:ext cx="234828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8" name="Google Shape;338;p78"/>
          <p:cNvSpPr txBox="1"/>
          <p:nvPr>
            <p:ph idx="11" type="ftr"/>
          </p:nvPr>
        </p:nvSpPr>
        <p:spPr>
          <a:xfrm>
            <a:off x="3447360" y="5165280"/>
            <a:ext cx="319500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9" name="Google Shape;339;p78"/>
          <p:cNvSpPr txBox="1"/>
          <p:nvPr>
            <p:ph idx="12" type="sldNum"/>
          </p:nvPr>
        </p:nvSpPr>
        <p:spPr>
          <a:xfrm>
            <a:off x="7227360" y="5165280"/>
            <a:ext cx="234828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비교" type="twoTxTwoObj">
  <p:cSld name="TWO_OBJECTS_WITH_TEXT"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79"/>
          <p:cNvSpPr txBox="1"/>
          <p:nvPr>
            <p:ph type="title"/>
          </p:nvPr>
        </p:nvSpPr>
        <p:spPr>
          <a:xfrm>
            <a:off x="693738" y="301625"/>
            <a:ext cx="8694737" cy="109696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2" name="Google Shape;342;p79"/>
          <p:cNvSpPr txBox="1"/>
          <p:nvPr>
            <p:ph idx="1" type="body"/>
          </p:nvPr>
        </p:nvSpPr>
        <p:spPr>
          <a:xfrm>
            <a:off x="693738" y="1390650"/>
            <a:ext cx="4265612" cy="68103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indent="-228600" lvl="0" marL="457200" algn="l">
              <a:spcBef>
                <a:spcPts val="1060"/>
              </a:spcBef>
              <a:spcAft>
                <a:spcPts val="0"/>
              </a:spcAft>
              <a:buSzPts val="2400"/>
              <a:buFont typeface="Arial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43" name="Google Shape;343;p79"/>
          <p:cNvSpPr txBox="1"/>
          <p:nvPr>
            <p:ph idx="2" type="body"/>
          </p:nvPr>
        </p:nvSpPr>
        <p:spPr>
          <a:xfrm>
            <a:off x="693738" y="2071688"/>
            <a:ext cx="4265612" cy="3046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1060"/>
              </a:spcBef>
              <a:spcAft>
                <a:spcPts val="0"/>
              </a:spcAft>
              <a:buSzPts val="1400"/>
              <a:buNone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44" name="Google Shape;344;p79"/>
          <p:cNvSpPr txBox="1"/>
          <p:nvPr>
            <p:ph idx="3" type="body"/>
          </p:nvPr>
        </p:nvSpPr>
        <p:spPr>
          <a:xfrm>
            <a:off x="5103813" y="1390650"/>
            <a:ext cx="4284662" cy="68103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indent="-228600" lvl="0" marL="457200" algn="l">
              <a:spcBef>
                <a:spcPts val="1060"/>
              </a:spcBef>
              <a:spcAft>
                <a:spcPts val="0"/>
              </a:spcAft>
              <a:buSzPts val="2400"/>
              <a:buFont typeface="Arial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45" name="Google Shape;345;p79"/>
          <p:cNvSpPr txBox="1"/>
          <p:nvPr>
            <p:ph idx="4" type="body"/>
          </p:nvPr>
        </p:nvSpPr>
        <p:spPr>
          <a:xfrm>
            <a:off x="5103813" y="2071688"/>
            <a:ext cx="4284662" cy="3046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1060"/>
              </a:spcBef>
              <a:spcAft>
                <a:spcPts val="0"/>
              </a:spcAft>
              <a:buSzPts val="1400"/>
              <a:buNone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46" name="Google Shape;346;p79"/>
          <p:cNvSpPr txBox="1"/>
          <p:nvPr>
            <p:ph idx="10" type="dt"/>
          </p:nvPr>
        </p:nvSpPr>
        <p:spPr>
          <a:xfrm>
            <a:off x="503999" y="5165280"/>
            <a:ext cx="234828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7" name="Google Shape;347;p79"/>
          <p:cNvSpPr txBox="1"/>
          <p:nvPr>
            <p:ph idx="11" type="ftr"/>
          </p:nvPr>
        </p:nvSpPr>
        <p:spPr>
          <a:xfrm>
            <a:off x="3447360" y="5165280"/>
            <a:ext cx="319500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8" name="Google Shape;348;p79"/>
          <p:cNvSpPr txBox="1"/>
          <p:nvPr>
            <p:ph idx="12" type="sldNum"/>
          </p:nvPr>
        </p:nvSpPr>
        <p:spPr>
          <a:xfrm>
            <a:off x="7227360" y="5165280"/>
            <a:ext cx="234828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만" type="titleOnly">
  <p:cSld name="TITLE_ONLY"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80"/>
          <p:cNvSpPr txBox="1"/>
          <p:nvPr>
            <p:ph type="title"/>
          </p:nvPr>
        </p:nvSpPr>
        <p:spPr>
          <a:xfrm>
            <a:off x="540000" y="180000"/>
            <a:ext cx="9000000" cy="9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1" name="Google Shape;351;p80"/>
          <p:cNvSpPr txBox="1"/>
          <p:nvPr>
            <p:ph idx="10" type="dt"/>
          </p:nvPr>
        </p:nvSpPr>
        <p:spPr>
          <a:xfrm>
            <a:off x="503999" y="5165280"/>
            <a:ext cx="234828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2" name="Google Shape;352;p80"/>
          <p:cNvSpPr txBox="1"/>
          <p:nvPr>
            <p:ph idx="11" type="ftr"/>
          </p:nvPr>
        </p:nvSpPr>
        <p:spPr>
          <a:xfrm>
            <a:off x="3447360" y="5165280"/>
            <a:ext cx="319500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3" name="Google Shape;353;p80"/>
          <p:cNvSpPr txBox="1"/>
          <p:nvPr>
            <p:ph idx="12" type="sldNum"/>
          </p:nvPr>
        </p:nvSpPr>
        <p:spPr>
          <a:xfrm>
            <a:off x="7227360" y="5165280"/>
            <a:ext cx="234828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내용" type="obj">
  <p:cSld name="OBJECT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6"/>
          <p:cNvSpPr txBox="1"/>
          <p:nvPr>
            <p:ph type="title"/>
          </p:nvPr>
        </p:nvSpPr>
        <p:spPr>
          <a:xfrm>
            <a:off x="540000" y="180000"/>
            <a:ext cx="9000000" cy="9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26"/>
          <p:cNvSpPr txBox="1"/>
          <p:nvPr>
            <p:ph idx="1" type="body"/>
          </p:nvPr>
        </p:nvSpPr>
        <p:spPr>
          <a:xfrm>
            <a:off x="540000" y="1260000"/>
            <a:ext cx="9000000" cy="34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1060"/>
              </a:spcBef>
              <a:spcAft>
                <a:spcPts val="0"/>
              </a:spcAft>
              <a:buSzPts val="1400"/>
              <a:buNone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2" name="Google Shape;112;p26"/>
          <p:cNvSpPr txBox="1"/>
          <p:nvPr>
            <p:ph idx="10" type="dt"/>
          </p:nvPr>
        </p:nvSpPr>
        <p:spPr>
          <a:xfrm>
            <a:off x="503999" y="5165280"/>
            <a:ext cx="234828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26"/>
          <p:cNvSpPr txBox="1"/>
          <p:nvPr>
            <p:ph idx="11" type="ftr"/>
          </p:nvPr>
        </p:nvSpPr>
        <p:spPr>
          <a:xfrm>
            <a:off x="3447360" y="5165280"/>
            <a:ext cx="3195000" cy="390960"/>
          </a:xfrm>
          <a:prstGeom prst="rect">
            <a:avLst/>
          </a:prstGeom>
          <a:solidFill>
            <a:srgbClr val="74B5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26"/>
          <p:cNvSpPr txBox="1"/>
          <p:nvPr>
            <p:ph idx="12" type="sldNum"/>
          </p:nvPr>
        </p:nvSpPr>
        <p:spPr>
          <a:xfrm>
            <a:off x="7227360" y="5165280"/>
            <a:ext cx="234828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콘텐츠" type="objTx">
  <p:cSld name="OBJECT_WITH_CAPTION_TEXT"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81"/>
          <p:cNvSpPr txBox="1"/>
          <p:nvPr>
            <p:ph type="title"/>
          </p:nvPr>
        </p:nvSpPr>
        <p:spPr>
          <a:xfrm>
            <a:off x="693738" y="377825"/>
            <a:ext cx="3251200" cy="132397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6" name="Google Shape;356;p81"/>
          <p:cNvSpPr txBox="1"/>
          <p:nvPr>
            <p:ph idx="1" type="body"/>
          </p:nvPr>
        </p:nvSpPr>
        <p:spPr>
          <a:xfrm>
            <a:off x="4286250" y="815975"/>
            <a:ext cx="5102225" cy="40306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1060"/>
              </a:spcBef>
              <a:spcAft>
                <a:spcPts val="0"/>
              </a:spcAft>
              <a:buSzPts val="1400"/>
              <a:buNone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357" name="Google Shape;357;p81"/>
          <p:cNvSpPr txBox="1"/>
          <p:nvPr>
            <p:ph idx="2" type="body"/>
          </p:nvPr>
        </p:nvSpPr>
        <p:spPr>
          <a:xfrm>
            <a:off x="693738" y="1701800"/>
            <a:ext cx="3251200" cy="31511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1060"/>
              </a:spcBef>
              <a:spcAft>
                <a:spcPts val="0"/>
              </a:spcAft>
              <a:buSzPts val="1600"/>
              <a:buFont typeface="Arial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358" name="Google Shape;358;p81"/>
          <p:cNvSpPr txBox="1"/>
          <p:nvPr>
            <p:ph idx="10" type="dt"/>
          </p:nvPr>
        </p:nvSpPr>
        <p:spPr>
          <a:xfrm>
            <a:off x="503999" y="5165280"/>
            <a:ext cx="234828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9" name="Google Shape;359;p81"/>
          <p:cNvSpPr txBox="1"/>
          <p:nvPr>
            <p:ph idx="11" type="ftr"/>
          </p:nvPr>
        </p:nvSpPr>
        <p:spPr>
          <a:xfrm>
            <a:off x="3447360" y="5165280"/>
            <a:ext cx="319500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0" name="Google Shape;360;p81"/>
          <p:cNvSpPr txBox="1"/>
          <p:nvPr>
            <p:ph idx="12" type="sldNum"/>
          </p:nvPr>
        </p:nvSpPr>
        <p:spPr>
          <a:xfrm>
            <a:off x="7227360" y="5165280"/>
            <a:ext cx="234828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그림" type="picTx">
  <p:cSld name="PICTURE_WITH_CAPTION_TEXT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82"/>
          <p:cNvSpPr txBox="1"/>
          <p:nvPr>
            <p:ph type="title"/>
          </p:nvPr>
        </p:nvSpPr>
        <p:spPr>
          <a:xfrm>
            <a:off x="693738" y="377825"/>
            <a:ext cx="3251200" cy="132397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82"/>
          <p:cNvSpPr/>
          <p:nvPr>
            <p:ph idx="2" type="pic"/>
          </p:nvPr>
        </p:nvSpPr>
        <p:spPr>
          <a:xfrm>
            <a:off x="4286250" y="815975"/>
            <a:ext cx="5102225" cy="4030663"/>
          </a:xfrm>
          <a:prstGeom prst="rect">
            <a:avLst/>
          </a:prstGeom>
          <a:noFill/>
          <a:ln>
            <a:noFill/>
          </a:ln>
        </p:spPr>
      </p:sp>
      <p:sp>
        <p:nvSpPr>
          <p:cNvPr id="364" name="Google Shape;364;p82"/>
          <p:cNvSpPr txBox="1"/>
          <p:nvPr>
            <p:ph idx="1" type="body"/>
          </p:nvPr>
        </p:nvSpPr>
        <p:spPr>
          <a:xfrm>
            <a:off x="693738" y="1701800"/>
            <a:ext cx="3251200" cy="31511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1060"/>
              </a:spcBef>
              <a:spcAft>
                <a:spcPts val="0"/>
              </a:spcAft>
              <a:buSzPts val="1600"/>
              <a:buFont typeface="Arial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365" name="Google Shape;365;p82"/>
          <p:cNvSpPr txBox="1"/>
          <p:nvPr>
            <p:ph idx="10" type="dt"/>
          </p:nvPr>
        </p:nvSpPr>
        <p:spPr>
          <a:xfrm>
            <a:off x="503999" y="5165280"/>
            <a:ext cx="234828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6" name="Google Shape;366;p82"/>
          <p:cNvSpPr txBox="1"/>
          <p:nvPr>
            <p:ph idx="11" type="ftr"/>
          </p:nvPr>
        </p:nvSpPr>
        <p:spPr>
          <a:xfrm>
            <a:off x="3447360" y="5165280"/>
            <a:ext cx="319500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7" name="Google Shape;367;p82"/>
          <p:cNvSpPr txBox="1"/>
          <p:nvPr>
            <p:ph idx="12" type="sldNum"/>
          </p:nvPr>
        </p:nvSpPr>
        <p:spPr>
          <a:xfrm>
            <a:off x="7227360" y="5165280"/>
            <a:ext cx="234828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세로 텍스트" type="vertTx">
  <p:cSld name="VERTICAL_TEXT"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83"/>
          <p:cNvSpPr txBox="1"/>
          <p:nvPr>
            <p:ph type="title"/>
          </p:nvPr>
        </p:nvSpPr>
        <p:spPr>
          <a:xfrm>
            <a:off x="540000" y="180000"/>
            <a:ext cx="9000000" cy="9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0" name="Google Shape;370;p83"/>
          <p:cNvSpPr txBox="1"/>
          <p:nvPr>
            <p:ph idx="1" type="body"/>
          </p:nvPr>
        </p:nvSpPr>
        <p:spPr>
          <a:xfrm rot="5400000">
            <a:off x="3420000" y="-1620000"/>
            <a:ext cx="3240000" cy="9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1060"/>
              </a:spcBef>
              <a:spcAft>
                <a:spcPts val="0"/>
              </a:spcAft>
              <a:buSzPts val="1400"/>
              <a:buNone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1" name="Google Shape;371;p83"/>
          <p:cNvSpPr txBox="1"/>
          <p:nvPr>
            <p:ph idx="10" type="dt"/>
          </p:nvPr>
        </p:nvSpPr>
        <p:spPr>
          <a:xfrm>
            <a:off x="503999" y="5165280"/>
            <a:ext cx="234828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2" name="Google Shape;372;p83"/>
          <p:cNvSpPr txBox="1"/>
          <p:nvPr>
            <p:ph idx="11" type="ftr"/>
          </p:nvPr>
        </p:nvSpPr>
        <p:spPr>
          <a:xfrm>
            <a:off x="3447360" y="5165280"/>
            <a:ext cx="319500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3" name="Google Shape;373;p83"/>
          <p:cNvSpPr txBox="1"/>
          <p:nvPr>
            <p:ph idx="12" type="sldNum"/>
          </p:nvPr>
        </p:nvSpPr>
        <p:spPr>
          <a:xfrm>
            <a:off x="7227360" y="5165280"/>
            <a:ext cx="234828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세로 제목 및 텍스트" type="vertTitleAndTx">
  <p:cSld name="VERTICAL_TITLE_AND_VERTICAL_TEXT"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84"/>
          <p:cNvSpPr txBox="1"/>
          <p:nvPr>
            <p:ph type="title"/>
          </p:nvPr>
        </p:nvSpPr>
        <p:spPr>
          <a:xfrm rot="5400000">
            <a:off x="6253957" y="1215231"/>
            <a:ext cx="4321175" cy="22494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6" name="Google Shape;376;p84"/>
          <p:cNvSpPr txBox="1"/>
          <p:nvPr>
            <p:ph idx="1" type="body"/>
          </p:nvPr>
        </p:nvSpPr>
        <p:spPr>
          <a:xfrm rot="5400000">
            <a:off x="1677988" y="-958849"/>
            <a:ext cx="4321175" cy="65976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1060"/>
              </a:spcBef>
              <a:spcAft>
                <a:spcPts val="0"/>
              </a:spcAft>
              <a:buSzPts val="1400"/>
              <a:buNone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7" name="Google Shape;377;p84"/>
          <p:cNvSpPr txBox="1"/>
          <p:nvPr>
            <p:ph idx="10" type="dt"/>
          </p:nvPr>
        </p:nvSpPr>
        <p:spPr>
          <a:xfrm>
            <a:off x="503999" y="5165280"/>
            <a:ext cx="234828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8" name="Google Shape;378;p84"/>
          <p:cNvSpPr txBox="1"/>
          <p:nvPr>
            <p:ph idx="11" type="ftr"/>
          </p:nvPr>
        </p:nvSpPr>
        <p:spPr>
          <a:xfrm>
            <a:off x="3447360" y="5165280"/>
            <a:ext cx="319500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9" name="Google Shape;379;p84"/>
          <p:cNvSpPr txBox="1"/>
          <p:nvPr>
            <p:ph idx="12" type="sldNum"/>
          </p:nvPr>
        </p:nvSpPr>
        <p:spPr>
          <a:xfrm>
            <a:off x="7227360" y="5165280"/>
            <a:ext cx="234828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빈 화면" type="blank">
  <p:cSld name="BLANK"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19"/>
          <p:cNvSpPr txBox="1"/>
          <p:nvPr>
            <p:ph idx="10" type="dt"/>
          </p:nvPr>
        </p:nvSpPr>
        <p:spPr>
          <a:xfrm>
            <a:off x="503999" y="5165280"/>
            <a:ext cx="234828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7" name="Google Shape;437;p19"/>
          <p:cNvSpPr txBox="1"/>
          <p:nvPr>
            <p:ph idx="11" type="ftr"/>
          </p:nvPr>
        </p:nvSpPr>
        <p:spPr>
          <a:xfrm>
            <a:off x="3447360" y="5165280"/>
            <a:ext cx="319500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8" name="Google Shape;438;p19"/>
          <p:cNvSpPr txBox="1"/>
          <p:nvPr>
            <p:ph idx="12" type="sldNum"/>
          </p:nvPr>
        </p:nvSpPr>
        <p:spPr>
          <a:xfrm>
            <a:off x="7227360" y="5165280"/>
            <a:ext cx="234828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슬라이드" type="title">
  <p:cSld name="TITLE"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45"/>
          <p:cNvSpPr txBox="1"/>
          <p:nvPr>
            <p:ph type="ctrTitle"/>
          </p:nvPr>
        </p:nvSpPr>
        <p:spPr>
          <a:xfrm>
            <a:off x="1260475" y="928688"/>
            <a:ext cx="7559675" cy="1973262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1" name="Google Shape;441;p45"/>
          <p:cNvSpPr txBox="1"/>
          <p:nvPr>
            <p:ph idx="1" type="subTitle"/>
          </p:nvPr>
        </p:nvSpPr>
        <p:spPr>
          <a:xfrm>
            <a:off x="1260475" y="2978150"/>
            <a:ext cx="7559675" cy="13700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ctr">
              <a:spcBef>
                <a:spcPts val="1060"/>
              </a:spcBef>
              <a:spcAft>
                <a:spcPts val="0"/>
              </a:spcAft>
              <a:buSzPts val="2400"/>
              <a:buFont typeface="Arial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442" name="Google Shape;442;p45"/>
          <p:cNvSpPr txBox="1"/>
          <p:nvPr>
            <p:ph idx="10" type="dt"/>
          </p:nvPr>
        </p:nvSpPr>
        <p:spPr>
          <a:xfrm>
            <a:off x="503999" y="5165280"/>
            <a:ext cx="234828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3" name="Google Shape;443;p45"/>
          <p:cNvSpPr txBox="1"/>
          <p:nvPr>
            <p:ph idx="11" type="ftr"/>
          </p:nvPr>
        </p:nvSpPr>
        <p:spPr>
          <a:xfrm>
            <a:off x="3447360" y="5165280"/>
            <a:ext cx="319500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4" name="Google Shape;444;p45"/>
          <p:cNvSpPr txBox="1"/>
          <p:nvPr>
            <p:ph idx="12" type="sldNum"/>
          </p:nvPr>
        </p:nvSpPr>
        <p:spPr>
          <a:xfrm>
            <a:off x="7227360" y="5165280"/>
            <a:ext cx="234828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내용" type="obj">
  <p:cSld name="OBJECT"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46"/>
          <p:cNvSpPr txBox="1"/>
          <p:nvPr>
            <p:ph type="title"/>
          </p:nvPr>
        </p:nvSpPr>
        <p:spPr>
          <a:xfrm>
            <a:off x="540000" y="180000"/>
            <a:ext cx="9000000" cy="9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7" name="Google Shape;447;p46"/>
          <p:cNvSpPr txBox="1"/>
          <p:nvPr>
            <p:ph idx="1" type="body"/>
          </p:nvPr>
        </p:nvSpPr>
        <p:spPr>
          <a:xfrm>
            <a:off x="540000" y="1260000"/>
            <a:ext cx="9000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1060"/>
              </a:spcBef>
              <a:spcAft>
                <a:spcPts val="0"/>
              </a:spcAft>
              <a:buSzPts val="1400"/>
              <a:buNone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8" name="Google Shape;448;p46"/>
          <p:cNvSpPr txBox="1"/>
          <p:nvPr>
            <p:ph idx="10" type="dt"/>
          </p:nvPr>
        </p:nvSpPr>
        <p:spPr>
          <a:xfrm>
            <a:off x="503999" y="5165280"/>
            <a:ext cx="234828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9" name="Google Shape;449;p46"/>
          <p:cNvSpPr txBox="1"/>
          <p:nvPr>
            <p:ph idx="11" type="ftr"/>
          </p:nvPr>
        </p:nvSpPr>
        <p:spPr>
          <a:xfrm>
            <a:off x="3447360" y="5165280"/>
            <a:ext cx="319500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0" name="Google Shape;450;p46"/>
          <p:cNvSpPr txBox="1"/>
          <p:nvPr>
            <p:ph idx="12" type="sldNum"/>
          </p:nvPr>
        </p:nvSpPr>
        <p:spPr>
          <a:xfrm>
            <a:off x="7227360" y="5165280"/>
            <a:ext cx="234828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구역 머리글" type="secHead">
  <p:cSld name="SECTION_HEADER"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47"/>
          <p:cNvSpPr txBox="1"/>
          <p:nvPr>
            <p:ph type="title"/>
          </p:nvPr>
        </p:nvSpPr>
        <p:spPr>
          <a:xfrm>
            <a:off x="687388" y="1414463"/>
            <a:ext cx="8694737" cy="235743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3" name="Google Shape;453;p47"/>
          <p:cNvSpPr txBox="1"/>
          <p:nvPr>
            <p:ph idx="1" type="body"/>
          </p:nvPr>
        </p:nvSpPr>
        <p:spPr>
          <a:xfrm>
            <a:off x="687388" y="3794125"/>
            <a:ext cx="8694737" cy="12414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106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54" name="Google Shape;454;p47"/>
          <p:cNvSpPr txBox="1"/>
          <p:nvPr>
            <p:ph idx="10" type="dt"/>
          </p:nvPr>
        </p:nvSpPr>
        <p:spPr>
          <a:xfrm>
            <a:off x="503999" y="5165280"/>
            <a:ext cx="234828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5" name="Google Shape;455;p47"/>
          <p:cNvSpPr txBox="1"/>
          <p:nvPr>
            <p:ph idx="11" type="ftr"/>
          </p:nvPr>
        </p:nvSpPr>
        <p:spPr>
          <a:xfrm>
            <a:off x="3447360" y="5165280"/>
            <a:ext cx="319500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6" name="Google Shape;456;p47"/>
          <p:cNvSpPr txBox="1"/>
          <p:nvPr>
            <p:ph idx="12" type="sldNum"/>
          </p:nvPr>
        </p:nvSpPr>
        <p:spPr>
          <a:xfrm>
            <a:off x="7227360" y="5165280"/>
            <a:ext cx="234828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콘텐츠 2개" type="twoObj">
  <p:cSld name="TWO_OBJECTS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48"/>
          <p:cNvSpPr txBox="1"/>
          <p:nvPr>
            <p:ph type="title"/>
          </p:nvPr>
        </p:nvSpPr>
        <p:spPr>
          <a:xfrm>
            <a:off x="540000" y="180000"/>
            <a:ext cx="9000000" cy="9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9" name="Google Shape;459;p48"/>
          <p:cNvSpPr txBox="1"/>
          <p:nvPr>
            <p:ph idx="1" type="body"/>
          </p:nvPr>
        </p:nvSpPr>
        <p:spPr>
          <a:xfrm>
            <a:off x="539750" y="1260475"/>
            <a:ext cx="4422775" cy="32400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1060"/>
              </a:spcBef>
              <a:spcAft>
                <a:spcPts val="0"/>
              </a:spcAft>
              <a:buSzPts val="1400"/>
              <a:buNone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0" name="Google Shape;460;p48"/>
          <p:cNvSpPr txBox="1"/>
          <p:nvPr>
            <p:ph idx="2" type="body"/>
          </p:nvPr>
        </p:nvSpPr>
        <p:spPr>
          <a:xfrm>
            <a:off x="5114925" y="1260475"/>
            <a:ext cx="4424363" cy="32400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1060"/>
              </a:spcBef>
              <a:spcAft>
                <a:spcPts val="0"/>
              </a:spcAft>
              <a:buSzPts val="1400"/>
              <a:buNone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1" name="Google Shape;461;p48"/>
          <p:cNvSpPr txBox="1"/>
          <p:nvPr>
            <p:ph idx="10" type="dt"/>
          </p:nvPr>
        </p:nvSpPr>
        <p:spPr>
          <a:xfrm>
            <a:off x="503999" y="5165280"/>
            <a:ext cx="234828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2" name="Google Shape;462;p48"/>
          <p:cNvSpPr txBox="1"/>
          <p:nvPr>
            <p:ph idx="11" type="ftr"/>
          </p:nvPr>
        </p:nvSpPr>
        <p:spPr>
          <a:xfrm>
            <a:off x="3447360" y="5165280"/>
            <a:ext cx="319500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3" name="Google Shape;463;p48"/>
          <p:cNvSpPr txBox="1"/>
          <p:nvPr>
            <p:ph idx="12" type="sldNum"/>
          </p:nvPr>
        </p:nvSpPr>
        <p:spPr>
          <a:xfrm>
            <a:off x="7227360" y="5165280"/>
            <a:ext cx="234828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비교" type="twoTxTwoObj">
  <p:cSld name="TWO_OBJECTS_WITH_TEXT"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49"/>
          <p:cNvSpPr txBox="1"/>
          <p:nvPr>
            <p:ph type="title"/>
          </p:nvPr>
        </p:nvSpPr>
        <p:spPr>
          <a:xfrm>
            <a:off x="693738" y="301625"/>
            <a:ext cx="8694737" cy="109696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6" name="Google Shape;466;p49"/>
          <p:cNvSpPr txBox="1"/>
          <p:nvPr>
            <p:ph idx="1" type="body"/>
          </p:nvPr>
        </p:nvSpPr>
        <p:spPr>
          <a:xfrm>
            <a:off x="693738" y="1390650"/>
            <a:ext cx="4265612" cy="68103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indent="-228600" lvl="0" marL="457200" algn="l">
              <a:spcBef>
                <a:spcPts val="1060"/>
              </a:spcBef>
              <a:spcAft>
                <a:spcPts val="0"/>
              </a:spcAft>
              <a:buSzPts val="2400"/>
              <a:buFont typeface="Arial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67" name="Google Shape;467;p49"/>
          <p:cNvSpPr txBox="1"/>
          <p:nvPr>
            <p:ph idx="2" type="body"/>
          </p:nvPr>
        </p:nvSpPr>
        <p:spPr>
          <a:xfrm>
            <a:off x="693738" y="2071688"/>
            <a:ext cx="4265612" cy="3046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1060"/>
              </a:spcBef>
              <a:spcAft>
                <a:spcPts val="0"/>
              </a:spcAft>
              <a:buSzPts val="1400"/>
              <a:buNone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8" name="Google Shape;468;p49"/>
          <p:cNvSpPr txBox="1"/>
          <p:nvPr>
            <p:ph idx="3" type="body"/>
          </p:nvPr>
        </p:nvSpPr>
        <p:spPr>
          <a:xfrm>
            <a:off x="5103813" y="1390650"/>
            <a:ext cx="4284662" cy="68103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indent="-228600" lvl="0" marL="457200" algn="l">
              <a:spcBef>
                <a:spcPts val="1060"/>
              </a:spcBef>
              <a:spcAft>
                <a:spcPts val="0"/>
              </a:spcAft>
              <a:buSzPts val="2400"/>
              <a:buFont typeface="Arial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69" name="Google Shape;469;p49"/>
          <p:cNvSpPr txBox="1"/>
          <p:nvPr>
            <p:ph idx="4" type="body"/>
          </p:nvPr>
        </p:nvSpPr>
        <p:spPr>
          <a:xfrm>
            <a:off x="5103813" y="2071688"/>
            <a:ext cx="4284662" cy="3046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1060"/>
              </a:spcBef>
              <a:spcAft>
                <a:spcPts val="0"/>
              </a:spcAft>
              <a:buSzPts val="1400"/>
              <a:buNone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70" name="Google Shape;470;p49"/>
          <p:cNvSpPr txBox="1"/>
          <p:nvPr>
            <p:ph idx="10" type="dt"/>
          </p:nvPr>
        </p:nvSpPr>
        <p:spPr>
          <a:xfrm>
            <a:off x="503999" y="5165280"/>
            <a:ext cx="234828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1" name="Google Shape;471;p49"/>
          <p:cNvSpPr txBox="1"/>
          <p:nvPr>
            <p:ph idx="11" type="ftr"/>
          </p:nvPr>
        </p:nvSpPr>
        <p:spPr>
          <a:xfrm>
            <a:off x="3447360" y="5165280"/>
            <a:ext cx="319500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2" name="Google Shape;472;p49"/>
          <p:cNvSpPr txBox="1"/>
          <p:nvPr>
            <p:ph idx="12" type="sldNum"/>
          </p:nvPr>
        </p:nvSpPr>
        <p:spPr>
          <a:xfrm>
            <a:off x="7227360" y="5165280"/>
            <a:ext cx="234828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구역 머리글" type="secHead">
  <p:cSld name="SECTION_HEADER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7"/>
          <p:cNvSpPr txBox="1"/>
          <p:nvPr>
            <p:ph type="title"/>
          </p:nvPr>
        </p:nvSpPr>
        <p:spPr>
          <a:xfrm>
            <a:off x="687388" y="1414463"/>
            <a:ext cx="8694737" cy="235743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27"/>
          <p:cNvSpPr txBox="1"/>
          <p:nvPr>
            <p:ph idx="1" type="body"/>
          </p:nvPr>
        </p:nvSpPr>
        <p:spPr>
          <a:xfrm>
            <a:off x="687388" y="3794125"/>
            <a:ext cx="8694737" cy="12414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106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18" name="Google Shape;118;p27"/>
          <p:cNvSpPr txBox="1"/>
          <p:nvPr>
            <p:ph idx="10" type="dt"/>
          </p:nvPr>
        </p:nvSpPr>
        <p:spPr>
          <a:xfrm>
            <a:off x="503999" y="5165280"/>
            <a:ext cx="234828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" name="Google Shape;119;p27"/>
          <p:cNvSpPr txBox="1"/>
          <p:nvPr>
            <p:ph idx="11" type="ftr"/>
          </p:nvPr>
        </p:nvSpPr>
        <p:spPr>
          <a:xfrm>
            <a:off x="3447360" y="5165280"/>
            <a:ext cx="3195000" cy="390960"/>
          </a:xfrm>
          <a:prstGeom prst="rect">
            <a:avLst/>
          </a:prstGeom>
          <a:solidFill>
            <a:srgbClr val="74B5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0" name="Google Shape;120;p27"/>
          <p:cNvSpPr txBox="1"/>
          <p:nvPr>
            <p:ph idx="12" type="sldNum"/>
          </p:nvPr>
        </p:nvSpPr>
        <p:spPr>
          <a:xfrm>
            <a:off x="7227360" y="5165280"/>
            <a:ext cx="234828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만" type="titleOnly">
  <p:cSld name="TITLE_ONLY"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50"/>
          <p:cNvSpPr txBox="1"/>
          <p:nvPr>
            <p:ph type="title"/>
          </p:nvPr>
        </p:nvSpPr>
        <p:spPr>
          <a:xfrm>
            <a:off x="540000" y="180000"/>
            <a:ext cx="9000000" cy="9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5" name="Google Shape;475;p50"/>
          <p:cNvSpPr txBox="1"/>
          <p:nvPr>
            <p:ph idx="10" type="dt"/>
          </p:nvPr>
        </p:nvSpPr>
        <p:spPr>
          <a:xfrm>
            <a:off x="503999" y="5165280"/>
            <a:ext cx="234828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6" name="Google Shape;476;p50"/>
          <p:cNvSpPr txBox="1"/>
          <p:nvPr>
            <p:ph idx="11" type="ftr"/>
          </p:nvPr>
        </p:nvSpPr>
        <p:spPr>
          <a:xfrm>
            <a:off x="3447360" y="5165280"/>
            <a:ext cx="319500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7" name="Google Shape;477;p50"/>
          <p:cNvSpPr txBox="1"/>
          <p:nvPr>
            <p:ph idx="12" type="sldNum"/>
          </p:nvPr>
        </p:nvSpPr>
        <p:spPr>
          <a:xfrm>
            <a:off x="7227360" y="5165280"/>
            <a:ext cx="234828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콘텐츠" type="objTx">
  <p:cSld name="OBJECT_WITH_CAPTION_TEXT"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51"/>
          <p:cNvSpPr txBox="1"/>
          <p:nvPr>
            <p:ph type="title"/>
          </p:nvPr>
        </p:nvSpPr>
        <p:spPr>
          <a:xfrm>
            <a:off x="693738" y="377825"/>
            <a:ext cx="3251200" cy="132397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0" name="Google Shape;480;p51"/>
          <p:cNvSpPr txBox="1"/>
          <p:nvPr>
            <p:ph idx="1" type="body"/>
          </p:nvPr>
        </p:nvSpPr>
        <p:spPr>
          <a:xfrm>
            <a:off x="4286250" y="815975"/>
            <a:ext cx="5102225" cy="40306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1060"/>
              </a:spcBef>
              <a:spcAft>
                <a:spcPts val="0"/>
              </a:spcAft>
              <a:buSzPts val="1400"/>
              <a:buNone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481" name="Google Shape;481;p51"/>
          <p:cNvSpPr txBox="1"/>
          <p:nvPr>
            <p:ph idx="2" type="body"/>
          </p:nvPr>
        </p:nvSpPr>
        <p:spPr>
          <a:xfrm>
            <a:off x="693738" y="1701800"/>
            <a:ext cx="3251200" cy="31511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1060"/>
              </a:spcBef>
              <a:spcAft>
                <a:spcPts val="0"/>
              </a:spcAft>
              <a:buSzPts val="1600"/>
              <a:buFont typeface="Arial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482" name="Google Shape;482;p51"/>
          <p:cNvSpPr txBox="1"/>
          <p:nvPr>
            <p:ph idx="10" type="dt"/>
          </p:nvPr>
        </p:nvSpPr>
        <p:spPr>
          <a:xfrm>
            <a:off x="503999" y="5165280"/>
            <a:ext cx="234828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51"/>
          <p:cNvSpPr txBox="1"/>
          <p:nvPr>
            <p:ph idx="11" type="ftr"/>
          </p:nvPr>
        </p:nvSpPr>
        <p:spPr>
          <a:xfrm>
            <a:off x="3447360" y="5165280"/>
            <a:ext cx="319500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4" name="Google Shape;484;p51"/>
          <p:cNvSpPr txBox="1"/>
          <p:nvPr>
            <p:ph idx="12" type="sldNum"/>
          </p:nvPr>
        </p:nvSpPr>
        <p:spPr>
          <a:xfrm>
            <a:off x="7227360" y="5165280"/>
            <a:ext cx="234828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그림" type="picTx">
  <p:cSld name="PICTURE_WITH_CAPTION_TEXT"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52"/>
          <p:cNvSpPr txBox="1"/>
          <p:nvPr>
            <p:ph type="title"/>
          </p:nvPr>
        </p:nvSpPr>
        <p:spPr>
          <a:xfrm>
            <a:off x="693738" y="377825"/>
            <a:ext cx="3251200" cy="132397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7" name="Google Shape;487;p52"/>
          <p:cNvSpPr/>
          <p:nvPr>
            <p:ph idx="2" type="pic"/>
          </p:nvPr>
        </p:nvSpPr>
        <p:spPr>
          <a:xfrm>
            <a:off x="4286250" y="815975"/>
            <a:ext cx="5102225" cy="4030663"/>
          </a:xfrm>
          <a:prstGeom prst="rect">
            <a:avLst/>
          </a:prstGeom>
          <a:noFill/>
          <a:ln>
            <a:noFill/>
          </a:ln>
        </p:spPr>
      </p:sp>
      <p:sp>
        <p:nvSpPr>
          <p:cNvPr id="488" name="Google Shape;488;p52"/>
          <p:cNvSpPr txBox="1"/>
          <p:nvPr>
            <p:ph idx="1" type="body"/>
          </p:nvPr>
        </p:nvSpPr>
        <p:spPr>
          <a:xfrm>
            <a:off x="693738" y="1701800"/>
            <a:ext cx="3251200" cy="31511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1060"/>
              </a:spcBef>
              <a:spcAft>
                <a:spcPts val="0"/>
              </a:spcAft>
              <a:buSzPts val="1600"/>
              <a:buFont typeface="Arial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489" name="Google Shape;489;p52"/>
          <p:cNvSpPr txBox="1"/>
          <p:nvPr>
            <p:ph idx="10" type="dt"/>
          </p:nvPr>
        </p:nvSpPr>
        <p:spPr>
          <a:xfrm>
            <a:off x="503999" y="5165280"/>
            <a:ext cx="234828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0" name="Google Shape;490;p52"/>
          <p:cNvSpPr txBox="1"/>
          <p:nvPr>
            <p:ph idx="11" type="ftr"/>
          </p:nvPr>
        </p:nvSpPr>
        <p:spPr>
          <a:xfrm>
            <a:off x="3447360" y="5165280"/>
            <a:ext cx="319500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52"/>
          <p:cNvSpPr txBox="1"/>
          <p:nvPr>
            <p:ph idx="12" type="sldNum"/>
          </p:nvPr>
        </p:nvSpPr>
        <p:spPr>
          <a:xfrm>
            <a:off x="7227360" y="5165280"/>
            <a:ext cx="234828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세로 텍스트" type="vertTx">
  <p:cSld name="VERTICAL_TEXT"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53"/>
          <p:cNvSpPr txBox="1"/>
          <p:nvPr>
            <p:ph type="title"/>
          </p:nvPr>
        </p:nvSpPr>
        <p:spPr>
          <a:xfrm>
            <a:off x="540000" y="180000"/>
            <a:ext cx="9000000" cy="9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4" name="Google Shape;494;p53"/>
          <p:cNvSpPr txBox="1"/>
          <p:nvPr>
            <p:ph idx="1" type="body"/>
          </p:nvPr>
        </p:nvSpPr>
        <p:spPr>
          <a:xfrm rot="5400000">
            <a:off x="3420000" y="-1620000"/>
            <a:ext cx="3240000" cy="9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1060"/>
              </a:spcBef>
              <a:spcAft>
                <a:spcPts val="0"/>
              </a:spcAft>
              <a:buSzPts val="1400"/>
              <a:buNone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5" name="Google Shape;495;p53"/>
          <p:cNvSpPr txBox="1"/>
          <p:nvPr>
            <p:ph idx="10" type="dt"/>
          </p:nvPr>
        </p:nvSpPr>
        <p:spPr>
          <a:xfrm>
            <a:off x="503999" y="5165280"/>
            <a:ext cx="234828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6" name="Google Shape;496;p53"/>
          <p:cNvSpPr txBox="1"/>
          <p:nvPr>
            <p:ph idx="11" type="ftr"/>
          </p:nvPr>
        </p:nvSpPr>
        <p:spPr>
          <a:xfrm>
            <a:off x="3447360" y="5165280"/>
            <a:ext cx="319500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53"/>
          <p:cNvSpPr txBox="1"/>
          <p:nvPr>
            <p:ph idx="12" type="sldNum"/>
          </p:nvPr>
        </p:nvSpPr>
        <p:spPr>
          <a:xfrm>
            <a:off x="7227360" y="5165280"/>
            <a:ext cx="234828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세로 제목 및 텍스트" type="vertTitleAndTx">
  <p:cSld name="VERTICAL_TITLE_AND_VERTICAL_TEXT"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54"/>
          <p:cNvSpPr txBox="1"/>
          <p:nvPr>
            <p:ph type="title"/>
          </p:nvPr>
        </p:nvSpPr>
        <p:spPr>
          <a:xfrm rot="5400000">
            <a:off x="6253957" y="1215231"/>
            <a:ext cx="4321175" cy="22494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0" name="Google Shape;500;p54"/>
          <p:cNvSpPr txBox="1"/>
          <p:nvPr>
            <p:ph idx="1" type="body"/>
          </p:nvPr>
        </p:nvSpPr>
        <p:spPr>
          <a:xfrm rot="5400000">
            <a:off x="1677988" y="-958849"/>
            <a:ext cx="4321175" cy="65976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1060"/>
              </a:spcBef>
              <a:spcAft>
                <a:spcPts val="0"/>
              </a:spcAft>
              <a:buSzPts val="1400"/>
              <a:buNone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01" name="Google Shape;501;p54"/>
          <p:cNvSpPr txBox="1"/>
          <p:nvPr>
            <p:ph idx="10" type="dt"/>
          </p:nvPr>
        </p:nvSpPr>
        <p:spPr>
          <a:xfrm>
            <a:off x="503999" y="5165280"/>
            <a:ext cx="234828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2" name="Google Shape;502;p54"/>
          <p:cNvSpPr txBox="1"/>
          <p:nvPr>
            <p:ph idx="11" type="ftr"/>
          </p:nvPr>
        </p:nvSpPr>
        <p:spPr>
          <a:xfrm>
            <a:off x="3447360" y="5165280"/>
            <a:ext cx="319500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3" name="Google Shape;503;p54"/>
          <p:cNvSpPr txBox="1"/>
          <p:nvPr>
            <p:ph idx="12" type="sldNum"/>
          </p:nvPr>
        </p:nvSpPr>
        <p:spPr>
          <a:xfrm>
            <a:off x="7227360" y="5165280"/>
            <a:ext cx="234828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빈 화면" type="blank">
  <p:cSld name="BLANK"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21"/>
          <p:cNvSpPr txBox="1"/>
          <p:nvPr>
            <p:ph idx="10" type="dt"/>
          </p:nvPr>
        </p:nvSpPr>
        <p:spPr>
          <a:xfrm>
            <a:off x="503999" y="5165280"/>
            <a:ext cx="234828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21"/>
          <p:cNvSpPr txBox="1"/>
          <p:nvPr>
            <p:ph idx="11" type="ftr"/>
          </p:nvPr>
        </p:nvSpPr>
        <p:spPr>
          <a:xfrm>
            <a:off x="3447360" y="5165280"/>
            <a:ext cx="319500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2" name="Google Shape;562;p21"/>
          <p:cNvSpPr txBox="1"/>
          <p:nvPr>
            <p:ph idx="12" type="sldNum"/>
          </p:nvPr>
        </p:nvSpPr>
        <p:spPr>
          <a:xfrm>
            <a:off x="7227360" y="5165280"/>
            <a:ext cx="234828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슬라이드" type="title">
  <p:cSld name="TITLE"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55"/>
          <p:cNvSpPr txBox="1"/>
          <p:nvPr>
            <p:ph type="ctrTitle"/>
          </p:nvPr>
        </p:nvSpPr>
        <p:spPr>
          <a:xfrm>
            <a:off x="1260475" y="928688"/>
            <a:ext cx="7559675" cy="1973262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5" name="Google Shape;565;p55"/>
          <p:cNvSpPr txBox="1"/>
          <p:nvPr>
            <p:ph idx="1" type="subTitle"/>
          </p:nvPr>
        </p:nvSpPr>
        <p:spPr>
          <a:xfrm>
            <a:off x="1260475" y="2978150"/>
            <a:ext cx="7559675" cy="13700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ctr">
              <a:spcBef>
                <a:spcPts val="1060"/>
              </a:spcBef>
              <a:spcAft>
                <a:spcPts val="0"/>
              </a:spcAft>
              <a:buSzPts val="2400"/>
              <a:buFont typeface="Arial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566" name="Google Shape;566;p55"/>
          <p:cNvSpPr txBox="1"/>
          <p:nvPr>
            <p:ph idx="10" type="dt"/>
          </p:nvPr>
        </p:nvSpPr>
        <p:spPr>
          <a:xfrm>
            <a:off x="503999" y="5165280"/>
            <a:ext cx="234828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55"/>
          <p:cNvSpPr txBox="1"/>
          <p:nvPr>
            <p:ph idx="11" type="ftr"/>
          </p:nvPr>
        </p:nvSpPr>
        <p:spPr>
          <a:xfrm>
            <a:off x="3447360" y="5165280"/>
            <a:ext cx="319500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8" name="Google Shape;568;p55"/>
          <p:cNvSpPr txBox="1"/>
          <p:nvPr>
            <p:ph idx="12" type="sldNum"/>
          </p:nvPr>
        </p:nvSpPr>
        <p:spPr>
          <a:xfrm>
            <a:off x="7227360" y="5165280"/>
            <a:ext cx="234828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내용" type="obj">
  <p:cSld name="OBJECT"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56"/>
          <p:cNvSpPr txBox="1"/>
          <p:nvPr>
            <p:ph type="title"/>
          </p:nvPr>
        </p:nvSpPr>
        <p:spPr>
          <a:xfrm>
            <a:off x="540000" y="180000"/>
            <a:ext cx="9000000" cy="9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1" name="Google Shape;571;p56"/>
          <p:cNvSpPr txBox="1"/>
          <p:nvPr>
            <p:ph idx="1" type="body"/>
          </p:nvPr>
        </p:nvSpPr>
        <p:spPr>
          <a:xfrm>
            <a:off x="540000" y="1260000"/>
            <a:ext cx="9000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1060"/>
              </a:spcBef>
              <a:spcAft>
                <a:spcPts val="0"/>
              </a:spcAft>
              <a:buSzPts val="1400"/>
              <a:buNone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2" name="Google Shape;572;p56"/>
          <p:cNvSpPr txBox="1"/>
          <p:nvPr>
            <p:ph idx="10" type="dt"/>
          </p:nvPr>
        </p:nvSpPr>
        <p:spPr>
          <a:xfrm>
            <a:off x="503999" y="5165280"/>
            <a:ext cx="234828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56"/>
          <p:cNvSpPr txBox="1"/>
          <p:nvPr>
            <p:ph idx="11" type="ftr"/>
          </p:nvPr>
        </p:nvSpPr>
        <p:spPr>
          <a:xfrm>
            <a:off x="3447360" y="5165280"/>
            <a:ext cx="319500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4" name="Google Shape;574;p56"/>
          <p:cNvSpPr txBox="1"/>
          <p:nvPr>
            <p:ph idx="12" type="sldNum"/>
          </p:nvPr>
        </p:nvSpPr>
        <p:spPr>
          <a:xfrm>
            <a:off x="7227360" y="5165280"/>
            <a:ext cx="234828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구역 머리글" type="secHead">
  <p:cSld name="SECTION_HEADER"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57"/>
          <p:cNvSpPr txBox="1"/>
          <p:nvPr>
            <p:ph type="title"/>
          </p:nvPr>
        </p:nvSpPr>
        <p:spPr>
          <a:xfrm>
            <a:off x="687388" y="1414463"/>
            <a:ext cx="8694737" cy="235743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7" name="Google Shape;577;p57"/>
          <p:cNvSpPr txBox="1"/>
          <p:nvPr>
            <p:ph idx="1" type="body"/>
          </p:nvPr>
        </p:nvSpPr>
        <p:spPr>
          <a:xfrm>
            <a:off x="687388" y="3794125"/>
            <a:ext cx="8694737" cy="12414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106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78" name="Google Shape;578;p57"/>
          <p:cNvSpPr txBox="1"/>
          <p:nvPr>
            <p:ph idx="10" type="dt"/>
          </p:nvPr>
        </p:nvSpPr>
        <p:spPr>
          <a:xfrm>
            <a:off x="503999" y="5165280"/>
            <a:ext cx="234828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57"/>
          <p:cNvSpPr txBox="1"/>
          <p:nvPr>
            <p:ph idx="11" type="ftr"/>
          </p:nvPr>
        </p:nvSpPr>
        <p:spPr>
          <a:xfrm>
            <a:off x="3447360" y="5165280"/>
            <a:ext cx="319500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0" name="Google Shape;580;p57"/>
          <p:cNvSpPr txBox="1"/>
          <p:nvPr>
            <p:ph idx="12" type="sldNum"/>
          </p:nvPr>
        </p:nvSpPr>
        <p:spPr>
          <a:xfrm>
            <a:off x="7227360" y="5165280"/>
            <a:ext cx="234828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콘텐츠 2개" type="twoObj">
  <p:cSld name="TWO_OBJECTS"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58"/>
          <p:cNvSpPr txBox="1"/>
          <p:nvPr>
            <p:ph type="title"/>
          </p:nvPr>
        </p:nvSpPr>
        <p:spPr>
          <a:xfrm>
            <a:off x="540000" y="180000"/>
            <a:ext cx="9000000" cy="9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3" name="Google Shape;583;p58"/>
          <p:cNvSpPr txBox="1"/>
          <p:nvPr>
            <p:ph idx="1" type="body"/>
          </p:nvPr>
        </p:nvSpPr>
        <p:spPr>
          <a:xfrm>
            <a:off x="539750" y="1260475"/>
            <a:ext cx="4422775" cy="32400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1060"/>
              </a:spcBef>
              <a:spcAft>
                <a:spcPts val="0"/>
              </a:spcAft>
              <a:buSzPts val="1400"/>
              <a:buNone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84" name="Google Shape;584;p58"/>
          <p:cNvSpPr txBox="1"/>
          <p:nvPr>
            <p:ph idx="2" type="body"/>
          </p:nvPr>
        </p:nvSpPr>
        <p:spPr>
          <a:xfrm>
            <a:off x="5114925" y="1260475"/>
            <a:ext cx="4424363" cy="32400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1060"/>
              </a:spcBef>
              <a:spcAft>
                <a:spcPts val="0"/>
              </a:spcAft>
              <a:buSzPts val="1400"/>
              <a:buNone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85" name="Google Shape;585;p58"/>
          <p:cNvSpPr txBox="1"/>
          <p:nvPr>
            <p:ph idx="10" type="dt"/>
          </p:nvPr>
        </p:nvSpPr>
        <p:spPr>
          <a:xfrm>
            <a:off x="503999" y="5165280"/>
            <a:ext cx="234828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58"/>
          <p:cNvSpPr txBox="1"/>
          <p:nvPr>
            <p:ph idx="11" type="ftr"/>
          </p:nvPr>
        </p:nvSpPr>
        <p:spPr>
          <a:xfrm>
            <a:off x="3447360" y="5165280"/>
            <a:ext cx="319500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7" name="Google Shape;587;p58"/>
          <p:cNvSpPr txBox="1"/>
          <p:nvPr>
            <p:ph idx="12" type="sldNum"/>
          </p:nvPr>
        </p:nvSpPr>
        <p:spPr>
          <a:xfrm>
            <a:off x="7227360" y="5165280"/>
            <a:ext cx="234828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콘텐츠 2개" type="twoObj">
  <p:cSld name="TWO_OBJECTS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8"/>
          <p:cNvSpPr txBox="1"/>
          <p:nvPr>
            <p:ph type="title"/>
          </p:nvPr>
        </p:nvSpPr>
        <p:spPr>
          <a:xfrm>
            <a:off x="540000" y="180000"/>
            <a:ext cx="9000000" cy="9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p28"/>
          <p:cNvSpPr txBox="1"/>
          <p:nvPr>
            <p:ph idx="1" type="body"/>
          </p:nvPr>
        </p:nvSpPr>
        <p:spPr>
          <a:xfrm>
            <a:off x="539750" y="1260475"/>
            <a:ext cx="4422775" cy="34194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1060"/>
              </a:spcBef>
              <a:spcAft>
                <a:spcPts val="0"/>
              </a:spcAft>
              <a:buSzPts val="1400"/>
              <a:buNone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4" name="Google Shape;124;p28"/>
          <p:cNvSpPr txBox="1"/>
          <p:nvPr>
            <p:ph idx="2" type="body"/>
          </p:nvPr>
        </p:nvSpPr>
        <p:spPr>
          <a:xfrm>
            <a:off x="5114925" y="1260475"/>
            <a:ext cx="4424363" cy="34194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1060"/>
              </a:spcBef>
              <a:spcAft>
                <a:spcPts val="0"/>
              </a:spcAft>
              <a:buSzPts val="1400"/>
              <a:buNone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5" name="Google Shape;125;p28"/>
          <p:cNvSpPr txBox="1"/>
          <p:nvPr>
            <p:ph idx="10" type="dt"/>
          </p:nvPr>
        </p:nvSpPr>
        <p:spPr>
          <a:xfrm>
            <a:off x="503999" y="5165280"/>
            <a:ext cx="234828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p28"/>
          <p:cNvSpPr txBox="1"/>
          <p:nvPr>
            <p:ph idx="11" type="ftr"/>
          </p:nvPr>
        </p:nvSpPr>
        <p:spPr>
          <a:xfrm>
            <a:off x="3447360" y="5165280"/>
            <a:ext cx="3195000" cy="390960"/>
          </a:xfrm>
          <a:prstGeom prst="rect">
            <a:avLst/>
          </a:prstGeom>
          <a:solidFill>
            <a:srgbClr val="74B5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p28"/>
          <p:cNvSpPr txBox="1"/>
          <p:nvPr>
            <p:ph idx="12" type="sldNum"/>
          </p:nvPr>
        </p:nvSpPr>
        <p:spPr>
          <a:xfrm>
            <a:off x="7227360" y="5165280"/>
            <a:ext cx="234828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비교" type="twoTxTwoObj">
  <p:cSld name="TWO_OBJECTS_WITH_TEXT"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59"/>
          <p:cNvSpPr txBox="1"/>
          <p:nvPr>
            <p:ph type="title"/>
          </p:nvPr>
        </p:nvSpPr>
        <p:spPr>
          <a:xfrm>
            <a:off x="693738" y="301625"/>
            <a:ext cx="8694737" cy="109696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0" name="Google Shape;590;p59"/>
          <p:cNvSpPr txBox="1"/>
          <p:nvPr>
            <p:ph idx="1" type="body"/>
          </p:nvPr>
        </p:nvSpPr>
        <p:spPr>
          <a:xfrm>
            <a:off x="693738" y="1390650"/>
            <a:ext cx="4265612" cy="68103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indent="-228600" lvl="0" marL="457200" algn="l">
              <a:spcBef>
                <a:spcPts val="1060"/>
              </a:spcBef>
              <a:spcAft>
                <a:spcPts val="0"/>
              </a:spcAft>
              <a:buSzPts val="2400"/>
              <a:buFont typeface="Arial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91" name="Google Shape;591;p59"/>
          <p:cNvSpPr txBox="1"/>
          <p:nvPr>
            <p:ph idx="2" type="body"/>
          </p:nvPr>
        </p:nvSpPr>
        <p:spPr>
          <a:xfrm>
            <a:off x="693738" y="2071688"/>
            <a:ext cx="4265612" cy="3046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1060"/>
              </a:spcBef>
              <a:spcAft>
                <a:spcPts val="0"/>
              </a:spcAft>
              <a:buSzPts val="1400"/>
              <a:buNone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92" name="Google Shape;592;p59"/>
          <p:cNvSpPr txBox="1"/>
          <p:nvPr>
            <p:ph idx="3" type="body"/>
          </p:nvPr>
        </p:nvSpPr>
        <p:spPr>
          <a:xfrm>
            <a:off x="5103813" y="1390650"/>
            <a:ext cx="4284662" cy="68103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indent="-228600" lvl="0" marL="457200" algn="l">
              <a:spcBef>
                <a:spcPts val="1060"/>
              </a:spcBef>
              <a:spcAft>
                <a:spcPts val="0"/>
              </a:spcAft>
              <a:buSzPts val="2400"/>
              <a:buFont typeface="Arial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93" name="Google Shape;593;p59"/>
          <p:cNvSpPr txBox="1"/>
          <p:nvPr>
            <p:ph idx="4" type="body"/>
          </p:nvPr>
        </p:nvSpPr>
        <p:spPr>
          <a:xfrm>
            <a:off x="5103813" y="2071688"/>
            <a:ext cx="4284662" cy="3046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1060"/>
              </a:spcBef>
              <a:spcAft>
                <a:spcPts val="0"/>
              </a:spcAft>
              <a:buSzPts val="1400"/>
              <a:buNone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94" name="Google Shape;594;p59"/>
          <p:cNvSpPr txBox="1"/>
          <p:nvPr>
            <p:ph idx="10" type="dt"/>
          </p:nvPr>
        </p:nvSpPr>
        <p:spPr>
          <a:xfrm>
            <a:off x="503999" y="5165280"/>
            <a:ext cx="234828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5" name="Google Shape;595;p59"/>
          <p:cNvSpPr txBox="1"/>
          <p:nvPr>
            <p:ph idx="11" type="ftr"/>
          </p:nvPr>
        </p:nvSpPr>
        <p:spPr>
          <a:xfrm>
            <a:off x="3447360" y="5165280"/>
            <a:ext cx="319500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59"/>
          <p:cNvSpPr txBox="1"/>
          <p:nvPr>
            <p:ph idx="12" type="sldNum"/>
          </p:nvPr>
        </p:nvSpPr>
        <p:spPr>
          <a:xfrm>
            <a:off x="7227360" y="5165280"/>
            <a:ext cx="234828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만" type="titleOnly">
  <p:cSld name="TITLE_ONLY"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60"/>
          <p:cNvSpPr txBox="1"/>
          <p:nvPr>
            <p:ph type="title"/>
          </p:nvPr>
        </p:nvSpPr>
        <p:spPr>
          <a:xfrm>
            <a:off x="540000" y="180000"/>
            <a:ext cx="9000000" cy="9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9" name="Google Shape;599;p60"/>
          <p:cNvSpPr txBox="1"/>
          <p:nvPr>
            <p:ph idx="10" type="dt"/>
          </p:nvPr>
        </p:nvSpPr>
        <p:spPr>
          <a:xfrm>
            <a:off x="503999" y="5165280"/>
            <a:ext cx="234828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60"/>
          <p:cNvSpPr txBox="1"/>
          <p:nvPr>
            <p:ph idx="11" type="ftr"/>
          </p:nvPr>
        </p:nvSpPr>
        <p:spPr>
          <a:xfrm>
            <a:off x="3447360" y="5165280"/>
            <a:ext cx="319500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60"/>
          <p:cNvSpPr txBox="1"/>
          <p:nvPr>
            <p:ph idx="12" type="sldNum"/>
          </p:nvPr>
        </p:nvSpPr>
        <p:spPr>
          <a:xfrm>
            <a:off x="7227360" y="5165280"/>
            <a:ext cx="234828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콘텐츠" type="objTx">
  <p:cSld name="OBJECT_WITH_CAPTION_TEXT"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61"/>
          <p:cNvSpPr txBox="1"/>
          <p:nvPr>
            <p:ph type="title"/>
          </p:nvPr>
        </p:nvSpPr>
        <p:spPr>
          <a:xfrm>
            <a:off x="693738" y="377825"/>
            <a:ext cx="3251200" cy="132397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4" name="Google Shape;604;p61"/>
          <p:cNvSpPr txBox="1"/>
          <p:nvPr>
            <p:ph idx="1" type="body"/>
          </p:nvPr>
        </p:nvSpPr>
        <p:spPr>
          <a:xfrm>
            <a:off x="4286250" y="815975"/>
            <a:ext cx="5102225" cy="40306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1060"/>
              </a:spcBef>
              <a:spcAft>
                <a:spcPts val="0"/>
              </a:spcAft>
              <a:buSzPts val="1400"/>
              <a:buNone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05" name="Google Shape;605;p61"/>
          <p:cNvSpPr txBox="1"/>
          <p:nvPr>
            <p:ph idx="2" type="body"/>
          </p:nvPr>
        </p:nvSpPr>
        <p:spPr>
          <a:xfrm>
            <a:off x="693738" y="1701800"/>
            <a:ext cx="3251200" cy="31511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1060"/>
              </a:spcBef>
              <a:spcAft>
                <a:spcPts val="0"/>
              </a:spcAft>
              <a:buSzPts val="1600"/>
              <a:buFont typeface="Arial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06" name="Google Shape;606;p61"/>
          <p:cNvSpPr txBox="1"/>
          <p:nvPr>
            <p:ph idx="10" type="dt"/>
          </p:nvPr>
        </p:nvSpPr>
        <p:spPr>
          <a:xfrm>
            <a:off x="503999" y="5165280"/>
            <a:ext cx="234828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7" name="Google Shape;607;p61"/>
          <p:cNvSpPr txBox="1"/>
          <p:nvPr>
            <p:ph idx="11" type="ftr"/>
          </p:nvPr>
        </p:nvSpPr>
        <p:spPr>
          <a:xfrm>
            <a:off x="3447360" y="5165280"/>
            <a:ext cx="319500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8" name="Google Shape;608;p61"/>
          <p:cNvSpPr txBox="1"/>
          <p:nvPr>
            <p:ph idx="12" type="sldNum"/>
          </p:nvPr>
        </p:nvSpPr>
        <p:spPr>
          <a:xfrm>
            <a:off x="7227360" y="5165280"/>
            <a:ext cx="234828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그림" type="picTx">
  <p:cSld name="PICTURE_WITH_CAPTION_TEXT"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62"/>
          <p:cNvSpPr txBox="1"/>
          <p:nvPr>
            <p:ph type="title"/>
          </p:nvPr>
        </p:nvSpPr>
        <p:spPr>
          <a:xfrm>
            <a:off x="693738" y="377825"/>
            <a:ext cx="3251200" cy="132397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62"/>
          <p:cNvSpPr/>
          <p:nvPr>
            <p:ph idx="2" type="pic"/>
          </p:nvPr>
        </p:nvSpPr>
        <p:spPr>
          <a:xfrm>
            <a:off x="4286250" y="815975"/>
            <a:ext cx="5102225" cy="4030663"/>
          </a:xfrm>
          <a:prstGeom prst="rect">
            <a:avLst/>
          </a:prstGeom>
          <a:noFill/>
          <a:ln>
            <a:noFill/>
          </a:ln>
        </p:spPr>
      </p:sp>
      <p:sp>
        <p:nvSpPr>
          <p:cNvPr id="612" name="Google Shape;612;p62"/>
          <p:cNvSpPr txBox="1"/>
          <p:nvPr>
            <p:ph idx="1" type="body"/>
          </p:nvPr>
        </p:nvSpPr>
        <p:spPr>
          <a:xfrm>
            <a:off x="693738" y="1701800"/>
            <a:ext cx="3251200" cy="31511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1060"/>
              </a:spcBef>
              <a:spcAft>
                <a:spcPts val="0"/>
              </a:spcAft>
              <a:buSzPts val="1600"/>
              <a:buFont typeface="Arial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13" name="Google Shape;613;p62"/>
          <p:cNvSpPr txBox="1"/>
          <p:nvPr>
            <p:ph idx="10" type="dt"/>
          </p:nvPr>
        </p:nvSpPr>
        <p:spPr>
          <a:xfrm>
            <a:off x="503999" y="5165280"/>
            <a:ext cx="234828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62"/>
          <p:cNvSpPr txBox="1"/>
          <p:nvPr>
            <p:ph idx="11" type="ftr"/>
          </p:nvPr>
        </p:nvSpPr>
        <p:spPr>
          <a:xfrm>
            <a:off x="3447360" y="5165280"/>
            <a:ext cx="319500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5" name="Google Shape;615;p62"/>
          <p:cNvSpPr txBox="1"/>
          <p:nvPr>
            <p:ph idx="12" type="sldNum"/>
          </p:nvPr>
        </p:nvSpPr>
        <p:spPr>
          <a:xfrm>
            <a:off x="7227360" y="5165280"/>
            <a:ext cx="234828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세로 텍스트" type="vertTx">
  <p:cSld name="VERTICAL_TEXT"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63"/>
          <p:cNvSpPr txBox="1"/>
          <p:nvPr>
            <p:ph type="title"/>
          </p:nvPr>
        </p:nvSpPr>
        <p:spPr>
          <a:xfrm>
            <a:off x="540000" y="180000"/>
            <a:ext cx="9000000" cy="9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63"/>
          <p:cNvSpPr txBox="1"/>
          <p:nvPr>
            <p:ph idx="1" type="body"/>
          </p:nvPr>
        </p:nvSpPr>
        <p:spPr>
          <a:xfrm rot="5400000">
            <a:off x="3420000" y="-1620000"/>
            <a:ext cx="3240000" cy="9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1060"/>
              </a:spcBef>
              <a:spcAft>
                <a:spcPts val="0"/>
              </a:spcAft>
              <a:buSzPts val="1400"/>
              <a:buNone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19" name="Google Shape;619;p63"/>
          <p:cNvSpPr txBox="1"/>
          <p:nvPr>
            <p:ph idx="10" type="dt"/>
          </p:nvPr>
        </p:nvSpPr>
        <p:spPr>
          <a:xfrm>
            <a:off x="503999" y="5165280"/>
            <a:ext cx="234828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0" name="Google Shape;620;p63"/>
          <p:cNvSpPr txBox="1"/>
          <p:nvPr>
            <p:ph idx="11" type="ftr"/>
          </p:nvPr>
        </p:nvSpPr>
        <p:spPr>
          <a:xfrm>
            <a:off x="3447360" y="5165280"/>
            <a:ext cx="319500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63"/>
          <p:cNvSpPr txBox="1"/>
          <p:nvPr>
            <p:ph idx="12" type="sldNum"/>
          </p:nvPr>
        </p:nvSpPr>
        <p:spPr>
          <a:xfrm>
            <a:off x="7227360" y="5165280"/>
            <a:ext cx="234828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세로 제목 및 텍스트" type="vertTitleAndTx">
  <p:cSld name="VERTICAL_TITLE_AND_VERTICAL_TEXT"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64"/>
          <p:cNvSpPr txBox="1"/>
          <p:nvPr>
            <p:ph type="title"/>
          </p:nvPr>
        </p:nvSpPr>
        <p:spPr>
          <a:xfrm rot="5400000">
            <a:off x="6253957" y="1215231"/>
            <a:ext cx="4321175" cy="22494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64"/>
          <p:cNvSpPr txBox="1"/>
          <p:nvPr>
            <p:ph idx="1" type="body"/>
          </p:nvPr>
        </p:nvSpPr>
        <p:spPr>
          <a:xfrm rot="5400000">
            <a:off x="1677988" y="-958849"/>
            <a:ext cx="4321175" cy="65976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1060"/>
              </a:spcBef>
              <a:spcAft>
                <a:spcPts val="0"/>
              </a:spcAft>
              <a:buSzPts val="1400"/>
              <a:buNone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25" name="Google Shape;625;p64"/>
          <p:cNvSpPr txBox="1"/>
          <p:nvPr>
            <p:ph idx="10" type="dt"/>
          </p:nvPr>
        </p:nvSpPr>
        <p:spPr>
          <a:xfrm>
            <a:off x="503999" y="5165280"/>
            <a:ext cx="234828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6" name="Google Shape;626;p64"/>
          <p:cNvSpPr txBox="1"/>
          <p:nvPr>
            <p:ph idx="11" type="ftr"/>
          </p:nvPr>
        </p:nvSpPr>
        <p:spPr>
          <a:xfrm>
            <a:off x="3447360" y="5165280"/>
            <a:ext cx="319500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7" name="Google Shape;627;p64"/>
          <p:cNvSpPr txBox="1"/>
          <p:nvPr>
            <p:ph idx="12" type="sldNum"/>
          </p:nvPr>
        </p:nvSpPr>
        <p:spPr>
          <a:xfrm>
            <a:off x="7227360" y="5165280"/>
            <a:ext cx="234828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빈 화면" type="blank">
  <p:cSld name="BLANK"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23"/>
          <p:cNvSpPr txBox="1"/>
          <p:nvPr>
            <p:ph idx="10" type="dt"/>
          </p:nvPr>
        </p:nvSpPr>
        <p:spPr>
          <a:xfrm>
            <a:off x="503999" y="5165280"/>
            <a:ext cx="234828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23"/>
          <p:cNvSpPr txBox="1"/>
          <p:nvPr>
            <p:ph idx="11" type="ftr"/>
          </p:nvPr>
        </p:nvSpPr>
        <p:spPr>
          <a:xfrm>
            <a:off x="3447360" y="5165280"/>
            <a:ext cx="319500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23"/>
          <p:cNvSpPr txBox="1"/>
          <p:nvPr>
            <p:ph idx="12" type="sldNum"/>
          </p:nvPr>
        </p:nvSpPr>
        <p:spPr>
          <a:xfrm>
            <a:off x="7227360" y="5165280"/>
            <a:ext cx="234828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슬라이드" type="title">
  <p:cSld name="TITLE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65"/>
          <p:cNvSpPr txBox="1"/>
          <p:nvPr>
            <p:ph type="ctrTitle"/>
          </p:nvPr>
        </p:nvSpPr>
        <p:spPr>
          <a:xfrm>
            <a:off x="1260475" y="928688"/>
            <a:ext cx="7559675" cy="1973262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65"/>
          <p:cNvSpPr txBox="1"/>
          <p:nvPr>
            <p:ph idx="1" type="subTitle"/>
          </p:nvPr>
        </p:nvSpPr>
        <p:spPr>
          <a:xfrm>
            <a:off x="1260475" y="2978150"/>
            <a:ext cx="7559675" cy="13700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ctr">
              <a:spcBef>
                <a:spcPts val="1060"/>
              </a:spcBef>
              <a:spcAft>
                <a:spcPts val="0"/>
              </a:spcAft>
              <a:buSzPts val="2400"/>
              <a:buFont typeface="Arial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690" name="Google Shape;690;p65"/>
          <p:cNvSpPr txBox="1"/>
          <p:nvPr>
            <p:ph idx="10" type="dt"/>
          </p:nvPr>
        </p:nvSpPr>
        <p:spPr>
          <a:xfrm>
            <a:off x="503999" y="5165280"/>
            <a:ext cx="234828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1" name="Google Shape;691;p65"/>
          <p:cNvSpPr txBox="1"/>
          <p:nvPr>
            <p:ph idx="11" type="ftr"/>
          </p:nvPr>
        </p:nvSpPr>
        <p:spPr>
          <a:xfrm>
            <a:off x="3447360" y="5165280"/>
            <a:ext cx="319500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65"/>
          <p:cNvSpPr txBox="1"/>
          <p:nvPr>
            <p:ph idx="12" type="sldNum"/>
          </p:nvPr>
        </p:nvSpPr>
        <p:spPr>
          <a:xfrm>
            <a:off x="7227360" y="5165280"/>
            <a:ext cx="234828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내용" type="obj">
  <p:cSld name="OBJECT"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p66"/>
          <p:cNvSpPr txBox="1"/>
          <p:nvPr>
            <p:ph type="title"/>
          </p:nvPr>
        </p:nvSpPr>
        <p:spPr>
          <a:xfrm>
            <a:off x="540000" y="180000"/>
            <a:ext cx="9000000" cy="9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5" name="Google Shape;695;p66"/>
          <p:cNvSpPr txBox="1"/>
          <p:nvPr>
            <p:ph idx="1" type="body"/>
          </p:nvPr>
        </p:nvSpPr>
        <p:spPr>
          <a:xfrm>
            <a:off x="540000" y="1260000"/>
            <a:ext cx="9000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1060"/>
              </a:spcBef>
              <a:spcAft>
                <a:spcPts val="0"/>
              </a:spcAft>
              <a:buSzPts val="1400"/>
              <a:buNone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6" name="Google Shape;696;p66"/>
          <p:cNvSpPr txBox="1"/>
          <p:nvPr>
            <p:ph idx="10" type="dt"/>
          </p:nvPr>
        </p:nvSpPr>
        <p:spPr>
          <a:xfrm>
            <a:off x="503999" y="5165280"/>
            <a:ext cx="234828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7" name="Google Shape;697;p66"/>
          <p:cNvSpPr txBox="1"/>
          <p:nvPr>
            <p:ph idx="11" type="ftr"/>
          </p:nvPr>
        </p:nvSpPr>
        <p:spPr>
          <a:xfrm>
            <a:off x="3447360" y="5165280"/>
            <a:ext cx="319500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66"/>
          <p:cNvSpPr txBox="1"/>
          <p:nvPr>
            <p:ph idx="12" type="sldNum"/>
          </p:nvPr>
        </p:nvSpPr>
        <p:spPr>
          <a:xfrm>
            <a:off x="7227360" y="5165280"/>
            <a:ext cx="234828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구역 머리글" type="secHead">
  <p:cSld name="SECTION_HEADER"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67"/>
          <p:cNvSpPr txBox="1"/>
          <p:nvPr>
            <p:ph type="title"/>
          </p:nvPr>
        </p:nvSpPr>
        <p:spPr>
          <a:xfrm>
            <a:off x="687388" y="1414463"/>
            <a:ext cx="8694737" cy="235743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1" name="Google Shape;701;p67"/>
          <p:cNvSpPr txBox="1"/>
          <p:nvPr>
            <p:ph idx="1" type="body"/>
          </p:nvPr>
        </p:nvSpPr>
        <p:spPr>
          <a:xfrm>
            <a:off x="687388" y="3794125"/>
            <a:ext cx="8694737" cy="12414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106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02" name="Google Shape;702;p67"/>
          <p:cNvSpPr txBox="1"/>
          <p:nvPr>
            <p:ph idx="10" type="dt"/>
          </p:nvPr>
        </p:nvSpPr>
        <p:spPr>
          <a:xfrm>
            <a:off x="503999" y="5165280"/>
            <a:ext cx="234828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3" name="Google Shape;703;p67"/>
          <p:cNvSpPr txBox="1"/>
          <p:nvPr>
            <p:ph idx="11" type="ftr"/>
          </p:nvPr>
        </p:nvSpPr>
        <p:spPr>
          <a:xfrm>
            <a:off x="3447360" y="5165280"/>
            <a:ext cx="319500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4" name="Google Shape;704;p67"/>
          <p:cNvSpPr txBox="1"/>
          <p:nvPr>
            <p:ph idx="12" type="sldNum"/>
          </p:nvPr>
        </p:nvSpPr>
        <p:spPr>
          <a:xfrm>
            <a:off x="7227360" y="5165280"/>
            <a:ext cx="234828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비교" type="twoTxTwoObj">
  <p:cSld name="TWO_OBJECTS_WITH_TEXT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9"/>
          <p:cNvSpPr txBox="1"/>
          <p:nvPr>
            <p:ph type="title"/>
          </p:nvPr>
        </p:nvSpPr>
        <p:spPr>
          <a:xfrm>
            <a:off x="693738" y="301625"/>
            <a:ext cx="8694737" cy="109696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" name="Google Shape;130;p29"/>
          <p:cNvSpPr txBox="1"/>
          <p:nvPr>
            <p:ph idx="1" type="body"/>
          </p:nvPr>
        </p:nvSpPr>
        <p:spPr>
          <a:xfrm>
            <a:off x="693738" y="1390650"/>
            <a:ext cx="4265612" cy="68103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indent="-228600" lvl="0" marL="457200" algn="l">
              <a:spcBef>
                <a:spcPts val="1060"/>
              </a:spcBef>
              <a:spcAft>
                <a:spcPts val="0"/>
              </a:spcAft>
              <a:buSzPts val="2400"/>
              <a:buFont typeface="Arial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31" name="Google Shape;131;p29"/>
          <p:cNvSpPr txBox="1"/>
          <p:nvPr>
            <p:ph idx="2" type="body"/>
          </p:nvPr>
        </p:nvSpPr>
        <p:spPr>
          <a:xfrm>
            <a:off x="693738" y="2071688"/>
            <a:ext cx="4265612" cy="3046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1060"/>
              </a:spcBef>
              <a:spcAft>
                <a:spcPts val="0"/>
              </a:spcAft>
              <a:buSzPts val="1400"/>
              <a:buNone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2" name="Google Shape;132;p29"/>
          <p:cNvSpPr txBox="1"/>
          <p:nvPr>
            <p:ph idx="3" type="body"/>
          </p:nvPr>
        </p:nvSpPr>
        <p:spPr>
          <a:xfrm>
            <a:off x="5103813" y="1390650"/>
            <a:ext cx="4284662" cy="68103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indent="-228600" lvl="0" marL="457200" algn="l">
              <a:spcBef>
                <a:spcPts val="1060"/>
              </a:spcBef>
              <a:spcAft>
                <a:spcPts val="0"/>
              </a:spcAft>
              <a:buSzPts val="2400"/>
              <a:buFont typeface="Arial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33" name="Google Shape;133;p29"/>
          <p:cNvSpPr txBox="1"/>
          <p:nvPr>
            <p:ph idx="4" type="body"/>
          </p:nvPr>
        </p:nvSpPr>
        <p:spPr>
          <a:xfrm>
            <a:off x="5103813" y="2071688"/>
            <a:ext cx="4284662" cy="3046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1060"/>
              </a:spcBef>
              <a:spcAft>
                <a:spcPts val="0"/>
              </a:spcAft>
              <a:buSzPts val="1400"/>
              <a:buNone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4" name="Google Shape;134;p29"/>
          <p:cNvSpPr txBox="1"/>
          <p:nvPr>
            <p:ph idx="10" type="dt"/>
          </p:nvPr>
        </p:nvSpPr>
        <p:spPr>
          <a:xfrm>
            <a:off x="503999" y="5165280"/>
            <a:ext cx="234828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29"/>
          <p:cNvSpPr txBox="1"/>
          <p:nvPr>
            <p:ph idx="11" type="ftr"/>
          </p:nvPr>
        </p:nvSpPr>
        <p:spPr>
          <a:xfrm>
            <a:off x="3447360" y="5165280"/>
            <a:ext cx="3195000" cy="390960"/>
          </a:xfrm>
          <a:prstGeom prst="rect">
            <a:avLst/>
          </a:prstGeom>
          <a:solidFill>
            <a:srgbClr val="74B5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p29"/>
          <p:cNvSpPr txBox="1"/>
          <p:nvPr>
            <p:ph idx="12" type="sldNum"/>
          </p:nvPr>
        </p:nvSpPr>
        <p:spPr>
          <a:xfrm>
            <a:off x="7227360" y="5165280"/>
            <a:ext cx="234828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콘텐츠 2개" type="twoObj">
  <p:cSld name="TWO_OBJECTS"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68"/>
          <p:cNvSpPr txBox="1"/>
          <p:nvPr>
            <p:ph type="title"/>
          </p:nvPr>
        </p:nvSpPr>
        <p:spPr>
          <a:xfrm>
            <a:off x="540000" y="180000"/>
            <a:ext cx="9000000" cy="9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7" name="Google Shape;707;p68"/>
          <p:cNvSpPr txBox="1"/>
          <p:nvPr>
            <p:ph idx="1" type="body"/>
          </p:nvPr>
        </p:nvSpPr>
        <p:spPr>
          <a:xfrm>
            <a:off x="539750" y="1260475"/>
            <a:ext cx="4422775" cy="32400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1060"/>
              </a:spcBef>
              <a:spcAft>
                <a:spcPts val="0"/>
              </a:spcAft>
              <a:buSzPts val="1400"/>
              <a:buNone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08" name="Google Shape;708;p68"/>
          <p:cNvSpPr txBox="1"/>
          <p:nvPr>
            <p:ph idx="2" type="body"/>
          </p:nvPr>
        </p:nvSpPr>
        <p:spPr>
          <a:xfrm>
            <a:off x="5114925" y="1260475"/>
            <a:ext cx="4424363" cy="32400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1060"/>
              </a:spcBef>
              <a:spcAft>
                <a:spcPts val="0"/>
              </a:spcAft>
              <a:buSzPts val="1400"/>
              <a:buNone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09" name="Google Shape;709;p68"/>
          <p:cNvSpPr txBox="1"/>
          <p:nvPr>
            <p:ph idx="10" type="dt"/>
          </p:nvPr>
        </p:nvSpPr>
        <p:spPr>
          <a:xfrm>
            <a:off x="503999" y="5165280"/>
            <a:ext cx="234828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0" name="Google Shape;710;p68"/>
          <p:cNvSpPr txBox="1"/>
          <p:nvPr>
            <p:ph idx="11" type="ftr"/>
          </p:nvPr>
        </p:nvSpPr>
        <p:spPr>
          <a:xfrm>
            <a:off x="3447360" y="5165280"/>
            <a:ext cx="319500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1" name="Google Shape;711;p68"/>
          <p:cNvSpPr txBox="1"/>
          <p:nvPr>
            <p:ph idx="12" type="sldNum"/>
          </p:nvPr>
        </p:nvSpPr>
        <p:spPr>
          <a:xfrm>
            <a:off x="7227360" y="5165280"/>
            <a:ext cx="234828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비교" type="twoTxTwoObj">
  <p:cSld name="TWO_OBJECTS_WITH_TEXT"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69"/>
          <p:cNvSpPr txBox="1"/>
          <p:nvPr>
            <p:ph type="title"/>
          </p:nvPr>
        </p:nvSpPr>
        <p:spPr>
          <a:xfrm>
            <a:off x="693738" y="301625"/>
            <a:ext cx="8694737" cy="109696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4" name="Google Shape;714;p69"/>
          <p:cNvSpPr txBox="1"/>
          <p:nvPr>
            <p:ph idx="1" type="body"/>
          </p:nvPr>
        </p:nvSpPr>
        <p:spPr>
          <a:xfrm>
            <a:off x="693738" y="1390650"/>
            <a:ext cx="4265612" cy="68103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indent="-228600" lvl="0" marL="457200" algn="l">
              <a:spcBef>
                <a:spcPts val="1060"/>
              </a:spcBef>
              <a:spcAft>
                <a:spcPts val="0"/>
              </a:spcAft>
              <a:buSzPts val="2400"/>
              <a:buFont typeface="Arial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15" name="Google Shape;715;p69"/>
          <p:cNvSpPr txBox="1"/>
          <p:nvPr>
            <p:ph idx="2" type="body"/>
          </p:nvPr>
        </p:nvSpPr>
        <p:spPr>
          <a:xfrm>
            <a:off x="693738" y="2071688"/>
            <a:ext cx="4265612" cy="3046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1060"/>
              </a:spcBef>
              <a:spcAft>
                <a:spcPts val="0"/>
              </a:spcAft>
              <a:buSzPts val="1400"/>
              <a:buNone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6" name="Google Shape;716;p69"/>
          <p:cNvSpPr txBox="1"/>
          <p:nvPr>
            <p:ph idx="3" type="body"/>
          </p:nvPr>
        </p:nvSpPr>
        <p:spPr>
          <a:xfrm>
            <a:off x="5103813" y="1390650"/>
            <a:ext cx="4284662" cy="68103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indent="-228600" lvl="0" marL="457200" algn="l">
              <a:spcBef>
                <a:spcPts val="1060"/>
              </a:spcBef>
              <a:spcAft>
                <a:spcPts val="0"/>
              </a:spcAft>
              <a:buSzPts val="2400"/>
              <a:buFont typeface="Arial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17" name="Google Shape;717;p69"/>
          <p:cNvSpPr txBox="1"/>
          <p:nvPr>
            <p:ph idx="4" type="body"/>
          </p:nvPr>
        </p:nvSpPr>
        <p:spPr>
          <a:xfrm>
            <a:off x="5103813" y="2071688"/>
            <a:ext cx="4284662" cy="3046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1060"/>
              </a:spcBef>
              <a:spcAft>
                <a:spcPts val="0"/>
              </a:spcAft>
              <a:buSzPts val="1400"/>
              <a:buNone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8" name="Google Shape;718;p69"/>
          <p:cNvSpPr txBox="1"/>
          <p:nvPr>
            <p:ph idx="10" type="dt"/>
          </p:nvPr>
        </p:nvSpPr>
        <p:spPr>
          <a:xfrm>
            <a:off x="503999" y="5165280"/>
            <a:ext cx="234828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9" name="Google Shape;719;p69"/>
          <p:cNvSpPr txBox="1"/>
          <p:nvPr>
            <p:ph idx="11" type="ftr"/>
          </p:nvPr>
        </p:nvSpPr>
        <p:spPr>
          <a:xfrm>
            <a:off x="3447360" y="5165280"/>
            <a:ext cx="319500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0" name="Google Shape;720;p69"/>
          <p:cNvSpPr txBox="1"/>
          <p:nvPr>
            <p:ph idx="12" type="sldNum"/>
          </p:nvPr>
        </p:nvSpPr>
        <p:spPr>
          <a:xfrm>
            <a:off x="7227360" y="5165280"/>
            <a:ext cx="234828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만" type="titleOnly">
  <p:cSld name="TITLE_ONLY"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70"/>
          <p:cNvSpPr txBox="1"/>
          <p:nvPr>
            <p:ph type="title"/>
          </p:nvPr>
        </p:nvSpPr>
        <p:spPr>
          <a:xfrm>
            <a:off x="540000" y="180000"/>
            <a:ext cx="9000000" cy="9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3" name="Google Shape;723;p70"/>
          <p:cNvSpPr txBox="1"/>
          <p:nvPr>
            <p:ph idx="10" type="dt"/>
          </p:nvPr>
        </p:nvSpPr>
        <p:spPr>
          <a:xfrm>
            <a:off x="503999" y="5165280"/>
            <a:ext cx="234828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4" name="Google Shape;724;p70"/>
          <p:cNvSpPr txBox="1"/>
          <p:nvPr>
            <p:ph idx="11" type="ftr"/>
          </p:nvPr>
        </p:nvSpPr>
        <p:spPr>
          <a:xfrm>
            <a:off x="3447360" y="5165280"/>
            <a:ext cx="319500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5" name="Google Shape;725;p70"/>
          <p:cNvSpPr txBox="1"/>
          <p:nvPr>
            <p:ph idx="12" type="sldNum"/>
          </p:nvPr>
        </p:nvSpPr>
        <p:spPr>
          <a:xfrm>
            <a:off x="7227360" y="5165280"/>
            <a:ext cx="234828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콘텐츠" type="objTx">
  <p:cSld name="OBJECT_WITH_CAPTION_TEXT"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71"/>
          <p:cNvSpPr txBox="1"/>
          <p:nvPr>
            <p:ph type="title"/>
          </p:nvPr>
        </p:nvSpPr>
        <p:spPr>
          <a:xfrm>
            <a:off x="693738" y="377825"/>
            <a:ext cx="3251200" cy="132397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8" name="Google Shape;728;p71"/>
          <p:cNvSpPr txBox="1"/>
          <p:nvPr>
            <p:ph idx="1" type="body"/>
          </p:nvPr>
        </p:nvSpPr>
        <p:spPr>
          <a:xfrm>
            <a:off x="4286250" y="815975"/>
            <a:ext cx="5102225" cy="40306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1060"/>
              </a:spcBef>
              <a:spcAft>
                <a:spcPts val="0"/>
              </a:spcAft>
              <a:buSzPts val="1400"/>
              <a:buNone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729" name="Google Shape;729;p71"/>
          <p:cNvSpPr txBox="1"/>
          <p:nvPr>
            <p:ph idx="2" type="body"/>
          </p:nvPr>
        </p:nvSpPr>
        <p:spPr>
          <a:xfrm>
            <a:off x="693738" y="1701800"/>
            <a:ext cx="3251200" cy="31511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1060"/>
              </a:spcBef>
              <a:spcAft>
                <a:spcPts val="0"/>
              </a:spcAft>
              <a:buSzPts val="1600"/>
              <a:buFont typeface="Arial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30" name="Google Shape;730;p71"/>
          <p:cNvSpPr txBox="1"/>
          <p:nvPr>
            <p:ph idx="10" type="dt"/>
          </p:nvPr>
        </p:nvSpPr>
        <p:spPr>
          <a:xfrm>
            <a:off x="503999" y="5165280"/>
            <a:ext cx="234828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1" name="Google Shape;731;p71"/>
          <p:cNvSpPr txBox="1"/>
          <p:nvPr>
            <p:ph idx="11" type="ftr"/>
          </p:nvPr>
        </p:nvSpPr>
        <p:spPr>
          <a:xfrm>
            <a:off x="3447360" y="5165280"/>
            <a:ext cx="319500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2" name="Google Shape;732;p71"/>
          <p:cNvSpPr txBox="1"/>
          <p:nvPr>
            <p:ph idx="12" type="sldNum"/>
          </p:nvPr>
        </p:nvSpPr>
        <p:spPr>
          <a:xfrm>
            <a:off x="7227360" y="5165280"/>
            <a:ext cx="234828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그림" type="picTx">
  <p:cSld name="PICTURE_WITH_CAPTION_TEXT"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72"/>
          <p:cNvSpPr txBox="1"/>
          <p:nvPr>
            <p:ph type="title"/>
          </p:nvPr>
        </p:nvSpPr>
        <p:spPr>
          <a:xfrm>
            <a:off x="693738" y="377825"/>
            <a:ext cx="3251200" cy="132397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5" name="Google Shape;735;p72"/>
          <p:cNvSpPr/>
          <p:nvPr>
            <p:ph idx="2" type="pic"/>
          </p:nvPr>
        </p:nvSpPr>
        <p:spPr>
          <a:xfrm>
            <a:off x="4286250" y="815975"/>
            <a:ext cx="5102225" cy="4030663"/>
          </a:xfrm>
          <a:prstGeom prst="rect">
            <a:avLst/>
          </a:prstGeom>
          <a:noFill/>
          <a:ln>
            <a:noFill/>
          </a:ln>
        </p:spPr>
      </p:sp>
      <p:sp>
        <p:nvSpPr>
          <p:cNvPr id="736" name="Google Shape;736;p72"/>
          <p:cNvSpPr txBox="1"/>
          <p:nvPr>
            <p:ph idx="1" type="body"/>
          </p:nvPr>
        </p:nvSpPr>
        <p:spPr>
          <a:xfrm>
            <a:off x="693738" y="1701800"/>
            <a:ext cx="3251200" cy="31511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1060"/>
              </a:spcBef>
              <a:spcAft>
                <a:spcPts val="0"/>
              </a:spcAft>
              <a:buSzPts val="1600"/>
              <a:buFont typeface="Arial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37" name="Google Shape;737;p72"/>
          <p:cNvSpPr txBox="1"/>
          <p:nvPr>
            <p:ph idx="10" type="dt"/>
          </p:nvPr>
        </p:nvSpPr>
        <p:spPr>
          <a:xfrm>
            <a:off x="503999" y="5165280"/>
            <a:ext cx="234828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8" name="Google Shape;738;p72"/>
          <p:cNvSpPr txBox="1"/>
          <p:nvPr>
            <p:ph idx="11" type="ftr"/>
          </p:nvPr>
        </p:nvSpPr>
        <p:spPr>
          <a:xfrm>
            <a:off x="3447360" y="5165280"/>
            <a:ext cx="319500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9" name="Google Shape;739;p72"/>
          <p:cNvSpPr txBox="1"/>
          <p:nvPr>
            <p:ph idx="12" type="sldNum"/>
          </p:nvPr>
        </p:nvSpPr>
        <p:spPr>
          <a:xfrm>
            <a:off x="7227360" y="5165280"/>
            <a:ext cx="234828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세로 텍스트" type="vertTx">
  <p:cSld name="VERTICAL_TEXT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73"/>
          <p:cNvSpPr txBox="1"/>
          <p:nvPr>
            <p:ph type="title"/>
          </p:nvPr>
        </p:nvSpPr>
        <p:spPr>
          <a:xfrm>
            <a:off x="540000" y="180000"/>
            <a:ext cx="9000000" cy="9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2" name="Google Shape;742;p73"/>
          <p:cNvSpPr txBox="1"/>
          <p:nvPr>
            <p:ph idx="1" type="body"/>
          </p:nvPr>
        </p:nvSpPr>
        <p:spPr>
          <a:xfrm rot="5400000">
            <a:off x="3420000" y="-1620000"/>
            <a:ext cx="3240000" cy="9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1060"/>
              </a:spcBef>
              <a:spcAft>
                <a:spcPts val="0"/>
              </a:spcAft>
              <a:buSzPts val="1400"/>
              <a:buNone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43" name="Google Shape;743;p73"/>
          <p:cNvSpPr txBox="1"/>
          <p:nvPr>
            <p:ph idx="10" type="dt"/>
          </p:nvPr>
        </p:nvSpPr>
        <p:spPr>
          <a:xfrm>
            <a:off x="503999" y="5165280"/>
            <a:ext cx="234828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4" name="Google Shape;744;p73"/>
          <p:cNvSpPr txBox="1"/>
          <p:nvPr>
            <p:ph idx="11" type="ftr"/>
          </p:nvPr>
        </p:nvSpPr>
        <p:spPr>
          <a:xfrm>
            <a:off x="3447360" y="5165280"/>
            <a:ext cx="319500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5" name="Google Shape;745;p73"/>
          <p:cNvSpPr txBox="1"/>
          <p:nvPr>
            <p:ph idx="12" type="sldNum"/>
          </p:nvPr>
        </p:nvSpPr>
        <p:spPr>
          <a:xfrm>
            <a:off x="7227360" y="5165280"/>
            <a:ext cx="234828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세로 제목 및 텍스트" type="vertTitleAndTx">
  <p:cSld name="VERTICAL_TITLE_AND_VERTICAL_TEXT"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p74"/>
          <p:cNvSpPr txBox="1"/>
          <p:nvPr>
            <p:ph type="title"/>
          </p:nvPr>
        </p:nvSpPr>
        <p:spPr>
          <a:xfrm rot="5400000">
            <a:off x="6253957" y="1215231"/>
            <a:ext cx="4321175" cy="22494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8" name="Google Shape;748;p74"/>
          <p:cNvSpPr txBox="1"/>
          <p:nvPr>
            <p:ph idx="1" type="body"/>
          </p:nvPr>
        </p:nvSpPr>
        <p:spPr>
          <a:xfrm rot="5400000">
            <a:off x="1677988" y="-958849"/>
            <a:ext cx="4321175" cy="65976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1060"/>
              </a:spcBef>
              <a:spcAft>
                <a:spcPts val="0"/>
              </a:spcAft>
              <a:buSzPts val="1400"/>
              <a:buNone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49" name="Google Shape;749;p74"/>
          <p:cNvSpPr txBox="1"/>
          <p:nvPr>
            <p:ph idx="10" type="dt"/>
          </p:nvPr>
        </p:nvSpPr>
        <p:spPr>
          <a:xfrm>
            <a:off x="503999" y="5165280"/>
            <a:ext cx="234828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0" name="Google Shape;750;p74"/>
          <p:cNvSpPr txBox="1"/>
          <p:nvPr>
            <p:ph idx="11" type="ftr"/>
          </p:nvPr>
        </p:nvSpPr>
        <p:spPr>
          <a:xfrm>
            <a:off x="3447360" y="5165280"/>
            <a:ext cx="319500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1" name="Google Shape;751;p74"/>
          <p:cNvSpPr txBox="1"/>
          <p:nvPr>
            <p:ph idx="12" type="sldNum"/>
          </p:nvPr>
        </p:nvSpPr>
        <p:spPr>
          <a:xfrm>
            <a:off x="7227360" y="5165280"/>
            <a:ext cx="234828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빈 화면" type="blank">
  <p:cSld name="BLANK">
    <p:spTree>
      <p:nvGrpSpPr>
        <p:cNvPr id="807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p25"/>
          <p:cNvSpPr txBox="1"/>
          <p:nvPr>
            <p:ph idx="10" type="dt"/>
          </p:nvPr>
        </p:nvSpPr>
        <p:spPr>
          <a:xfrm>
            <a:off x="503999" y="5165280"/>
            <a:ext cx="234828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9" name="Google Shape;809;p25"/>
          <p:cNvSpPr txBox="1"/>
          <p:nvPr>
            <p:ph idx="11" type="ftr"/>
          </p:nvPr>
        </p:nvSpPr>
        <p:spPr>
          <a:xfrm>
            <a:off x="3447360" y="5165280"/>
            <a:ext cx="319500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0" name="Google Shape;810;p25"/>
          <p:cNvSpPr txBox="1"/>
          <p:nvPr>
            <p:ph idx="12" type="sldNum"/>
          </p:nvPr>
        </p:nvSpPr>
        <p:spPr>
          <a:xfrm>
            <a:off x="7227360" y="5165280"/>
            <a:ext cx="234828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슬라이드" type="title">
  <p:cSld name="TITLE"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85"/>
          <p:cNvSpPr txBox="1"/>
          <p:nvPr>
            <p:ph type="ctrTitle"/>
          </p:nvPr>
        </p:nvSpPr>
        <p:spPr>
          <a:xfrm>
            <a:off x="1260475" y="928688"/>
            <a:ext cx="7559675" cy="1973262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3" name="Google Shape;813;p85"/>
          <p:cNvSpPr txBox="1"/>
          <p:nvPr>
            <p:ph idx="1" type="subTitle"/>
          </p:nvPr>
        </p:nvSpPr>
        <p:spPr>
          <a:xfrm>
            <a:off x="1260475" y="2978150"/>
            <a:ext cx="7559675" cy="13700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ctr">
              <a:spcBef>
                <a:spcPts val="1060"/>
              </a:spcBef>
              <a:spcAft>
                <a:spcPts val="0"/>
              </a:spcAft>
              <a:buSzPts val="2400"/>
              <a:buFont typeface="Arial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814" name="Google Shape;814;p85"/>
          <p:cNvSpPr txBox="1"/>
          <p:nvPr>
            <p:ph idx="10" type="dt"/>
          </p:nvPr>
        </p:nvSpPr>
        <p:spPr>
          <a:xfrm>
            <a:off x="503999" y="5165280"/>
            <a:ext cx="234828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5" name="Google Shape;815;p85"/>
          <p:cNvSpPr txBox="1"/>
          <p:nvPr>
            <p:ph idx="11" type="ftr"/>
          </p:nvPr>
        </p:nvSpPr>
        <p:spPr>
          <a:xfrm>
            <a:off x="3447360" y="5165280"/>
            <a:ext cx="319500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6" name="Google Shape;816;p85"/>
          <p:cNvSpPr txBox="1"/>
          <p:nvPr>
            <p:ph idx="12" type="sldNum"/>
          </p:nvPr>
        </p:nvSpPr>
        <p:spPr>
          <a:xfrm>
            <a:off x="7227360" y="5165280"/>
            <a:ext cx="234828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내용" type="obj">
  <p:cSld name="OBJECT">
    <p:spTree>
      <p:nvGrpSpPr>
        <p:cNvPr id="817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p86"/>
          <p:cNvSpPr txBox="1"/>
          <p:nvPr>
            <p:ph type="title"/>
          </p:nvPr>
        </p:nvSpPr>
        <p:spPr>
          <a:xfrm>
            <a:off x="540000" y="180000"/>
            <a:ext cx="9000000" cy="9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9" name="Google Shape;819;p86"/>
          <p:cNvSpPr txBox="1"/>
          <p:nvPr>
            <p:ph idx="1" type="body"/>
          </p:nvPr>
        </p:nvSpPr>
        <p:spPr>
          <a:xfrm>
            <a:off x="540000" y="1260000"/>
            <a:ext cx="9000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1060"/>
              </a:spcBef>
              <a:spcAft>
                <a:spcPts val="0"/>
              </a:spcAft>
              <a:buSzPts val="1400"/>
              <a:buNone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20" name="Google Shape;820;p86"/>
          <p:cNvSpPr txBox="1"/>
          <p:nvPr>
            <p:ph idx="10" type="dt"/>
          </p:nvPr>
        </p:nvSpPr>
        <p:spPr>
          <a:xfrm>
            <a:off x="503999" y="5165280"/>
            <a:ext cx="234828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1" name="Google Shape;821;p86"/>
          <p:cNvSpPr txBox="1"/>
          <p:nvPr>
            <p:ph idx="11" type="ftr"/>
          </p:nvPr>
        </p:nvSpPr>
        <p:spPr>
          <a:xfrm>
            <a:off x="3447360" y="5165280"/>
            <a:ext cx="319500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2" name="Google Shape;822;p86"/>
          <p:cNvSpPr txBox="1"/>
          <p:nvPr>
            <p:ph idx="12" type="sldNum"/>
          </p:nvPr>
        </p:nvSpPr>
        <p:spPr>
          <a:xfrm>
            <a:off x="7227360" y="5165280"/>
            <a:ext cx="234828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만" type="titleOnly">
  <p:cSld name="TITLE_ONLY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30"/>
          <p:cNvSpPr txBox="1"/>
          <p:nvPr>
            <p:ph type="title"/>
          </p:nvPr>
        </p:nvSpPr>
        <p:spPr>
          <a:xfrm>
            <a:off x="540000" y="180000"/>
            <a:ext cx="9000000" cy="9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9" name="Google Shape;139;p30"/>
          <p:cNvSpPr txBox="1"/>
          <p:nvPr>
            <p:ph idx="10" type="dt"/>
          </p:nvPr>
        </p:nvSpPr>
        <p:spPr>
          <a:xfrm>
            <a:off x="503999" y="5165280"/>
            <a:ext cx="234828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0" name="Google Shape;140;p30"/>
          <p:cNvSpPr txBox="1"/>
          <p:nvPr>
            <p:ph idx="11" type="ftr"/>
          </p:nvPr>
        </p:nvSpPr>
        <p:spPr>
          <a:xfrm>
            <a:off x="3447360" y="5165280"/>
            <a:ext cx="3195000" cy="390960"/>
          </a:xfrm>
          <a:prstGeom prst="rect">
            <a:avLst/>
          </a:prstGeom>
          <a:solidFill>
            <a:srgbClr val="74B5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1" name="Google Shape;141;p30"/>
          <p:cNvSpPr txBox="1"/>
          <p:nvPr>
            <p:ph idx="12" type="sldNum"/>
          </p:nvPr>
        </p:nvSpPr>
        <p:spPr>
          <a:xfrm>
            <a:off x="7227360" y="5165280"/>
            <a:ext cx="234828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구역 머리글" type="secHead">
  <p:cSld name="SECTION_HEADER"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87"/>
          <p:cNvSpPr txBox="1"/>
          <p:nvPr>
            <p:ph type="title"/>
          </p:nvPr>
        </p:nvSpPr>
        <p:spPr>
          <a:xfrm>
            <a:off x="687388" y="1414463"/>
            <a:ext cx="8694737" cy="235743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5" name="Google Shape;825;p87"/>
          <p:cNvSpPr txBox="1"/>
          <p:nvPr>
            <p:ph idx="1" type="body"/>
          </p:nvPr>
        </p:nvSpPr>
        <p:spPr>
          <a:xfrm>
            <a:off x="687388" y="3794125"/>
            <a:ext cx="8694737" cy="12414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106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826" name="Google Shape;826;p87"/>
          <p:cNvSpPr txBox="1"/>
          <p:nvPr>
            <p:ph idx="10" type="dt"/>
          </p:nvPr>
        </p:nvSpPr>
        <p:spPr>
          <a:xfrm>
            <a:off x="503999" y="5165280"/>
            <a:ext cx="234828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7" name="Google Shape;827;p87"/>
          <p:cNvSpPr txBox="1"/>
          <p:nvPr>
            <p:ph idx="11" type="ftr"/>
          </p:nvPr>
        </p:nvSpPr>
        <p:spPr>
          <a:xfrm>
            <a:off x="3447360" y="5165280"/>
            <a:ext cx="319500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8" name="Google Shape;828;p87"/>
          <p:cNvSpPr txBox="1"/>
          <p:nvPr>
            <p:ph idx="12" type="sldNum"/>
          </p:nvPr>
        </p:nvSpPr>
        <p:spPr>
          <a:xfrm>
            <a:off x="7227360" y="5165280"/>
            <a:ext cx="234828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콘텐츠 2개" type="twoObj">
  <p:cSld name="TWO_OBJECTS"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88"/>
          <p:cNvSpPr txBox="1"/>
          <p:nvPr>
            <p:ph type="title"/>
          </p:nvPr>
        </p:nvSpPr>
        <p:spPr>
          <a:xfrm>
            <a:off x="540000" y="180000"/>
            <a:ext cx="9000000" cy="9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1" name="Google Shape;831;p88"/>
          <p:cNvSpPr txBox="1"/>
          <p:nvPr>
            <p:ph idx="1" type="body"/>
          </p:nvPr>
        </p:nvSpPr>
        <p:spPr>
          <a:xfrm>
            <a:off x="539750" y="1260475"/>
            <a:ext cx="4422775" cy="32400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1060"/>
              </a:spcBef>
              <a:spcAft>
                <a:spcPts val="0"/>
              </a:spcAft>
              <a:buSzPts val="1400"/>
              <a:buNone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32" name="Google Shape;832;p88"/>
          <p:cNvSpPr txBox="1"/>
          <p:nvPr>
            <p:ph idx="2" type="body"/>
          </p:nvPr>
        </p:nvSpPr>
        <p:spPr>
          <a:xfrm>
            <a:off x="5114925" y="1260475"/>
            <a:ext cx="4424363" cy="32400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1060"/>
              </a:spcBef>
              <a:spcAft>
                <a:spcPts val="0"/>
              </a:spcAft>
              <a:buSzPts val="1400"/>
              <a:buNone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33" name="Google Shape;833;p88"/>
          <p:cNvSpPr txBox="1"/>
          <p:nvPr>
            <p:ph idx="10" type="dt"/>
          </p:nvPr>
        </p:nvSpPr>
        <p:spPr>
          <a:xfrm>
            <a:off x="503999" y="5165280"/>
            <a:ext cx="234828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4" name="Google Shape;834;p88"/>
          <p:cNvSpPr txBox="1"/>
          <p:nvPr>
            <p:ph idx="11" type="ftr"/>
          </p:nvPr>
        </p:nvSpPr>
        <p:spPr>
          <a:xfrm>
            <a:off x="3447360" y="5165280"/>
            <a:ext cx="319500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5" name="Google Shape;835;p88"/>
          <p:cNvSpPr txBox="1"/>
          <p:nvPr>
            <p:ph idx="12" type="sldNum"/>
          </p:nvPr>
        </p:nvSpPr>
        <p:spPr>
          <a:xfrm>
            <a:off x="7227360" y="5165280"/>
            <a:ext cx="234828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비교" type="twoTxTwoObj">
  <p:cSld name="TWO_OBJECTS_WITH_TEXT">
    <p:spTree>
      <p:nvGrpSpPr>
        <p:cNvPr id="836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p89"/>
          <p:cNvSpPr txBox="1"/>
          <p:nvPr>
            <p:ph type="title"/>
          </p:nvPr>
        </p:nvSpPr>
        <p:spPr>
          <a:xfrm>
            <a:off x="693738" y="301625"/>
            <a:ext cx="8694737" cy="109696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8" name="Google Shape;838;p89"/>
          <p:cNvSpPr txBox="1"/>
          <p:nvPr>
            <p:ph idx="1" type="body"/>
          </p:nvPr>
        </p:nvSpPr>
        <p:spPr>
          <a:xfrm>
            <a:off x="693738" y="1390650"/>
            <a:ext cx="4265612" cy="68103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indent="-228600" lvl="0" marL="457200" algn="l">
              <a:spcBef>
                <a:spcPts val="1060"/>
              </a:spcBef>
              <a:spcAft>
                <a:spcPts val="0"/>
              </a:spcAft>
              <a:buSzPts val="2400"/>
              <a:buFont typeface="Arial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839" name="Google Shape;839;p89"/>
          <p:cNvSpPr txBox="1"/>
          <p:nvPr>
            <p:ph idx="2" type="body"/>
          </p:nvPr>
        </p:nvSpPr>
        <p:spPr>
          <a:xfrm>
            <a:off x="693738" y="2071688"/>
            <a:ext cx="4265612" cy="3046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1060"/>
              </a:spcBef>
              <a:spcAft>
                <a:spcPts val="0"/>
              </a:spcAft>
              <a:buSzPts val="1400"/>
              <a:buNone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40" name="Google Shape;840;p89"/>
          <p:cNvSpPr txBox="1"/>
          <p:nvPr>
            <p:ph idx="3" type="body"/>
          </p:nvPr>
        </p:nvSpPr>
        <p:spPr>
          <a:xfrm>
            <a:off x="5103813" y="1390650"/>
            <a:ext cx="4284662" cy="68103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indent="-228600" lvl="0" marL="457200" algn="l">
              <a:spcBef>
                <a:spcPts val="1060"/>
              </a:spcBef>
              <a:spcAft>
                <a:spcPts val="0"/>
              </a:spcAft>
              <a:buSzPts val="2400"/>
              <a:buFont typeface="Arial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841" name="Google Shape;841;p89"/>
          <p:cNvSpPr txBox="1"/>
          <p:nvPr>
            <p:ph idx="4" type="body"/>
          </p:nvPr>
        </p:nvSpPr>
        <p:spPr>
          <a:xfrm>
            <a:off x="5103813" y="2071688"/>
            <a:ext cx="4284662" cy="3046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1060"/>
              </a:spcBef>
              <a:spcAft>
                <a:spcPts val="0"/>
              </a:spcAft>
              <a:buSzPts val="1400"/>
              <a:buNone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42" name="Google Shape;842;p89"/>
          <p:cNvSpPr txBox="1"/>
          <p:nvPr>
            <p:ph idx="10" type="dt"/>
          </p:nvPr>
        </p:nvSpPr>
        <p:spPr>
          <a:xfrm>
            <a:off x="503999" y="5165280"/>
            <a:ext cx="234828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3" name="Google Shape;843;p89"/>
          <p:cNvSpPr txBox="1"/>
          <p:nvPr>
            <p:ph idx="11" type="ftr"/>
          </p:nvPr>
        </p:nvSpPr>
        <p:spPr>
          <a:xfrm>
            <a:off x="3447360" y="5165280"/>
            <a:ext cx="319500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4" name="Google Shape;844;p89"/>
          <p:cNvSpPr txBox="1"/>
          <p:nvPr>
            <p:ph idx="12" type="sldNum"/>
          </p:nvPr>
        </p:nvSpPr>
        <p:spPr>
          <a:xfrm>
            <a:off x="7227360" y="5165280"/>
            <a:ext cx="234828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만" type="titleOnly">
  <p:cSld name="TITLE_ONLY">
    <p:spTree>
      <p:nvGrpSpPr>
        <p:cNvPr id="845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p90"/>
          <p:cNvSpPr txBox="1"/>
          <p:nvPr>
            <p:ph type="title"/>
          </p:nvPr>
        </p:nvSpPr>
        <p:spPr>
          <a:xfrm>
            <a:off x="540000" y="180000"/>
            <a:ext cx="9000000" cy="9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7" name="Google Shape;847;p90"/>
          <p:cNvSpPr txBox="1"/>
          <p:nvPr>
            <p:ph idx="10" type="dt"/>
          </p:nvPr>
        </p:nvSpPr>
        <p:spPr>
          <a:xfrm>
            <a:off x="503999" y="5165280"/>
            <a:ext cx="234828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8" name="Google Shape;848;p90"/>
          <p:cNvSpPr txBox="1"/>
          <p:nvPr>
            <p:ph idx="11" type="ftr"/>
          </p:nvPr>
        </p:nvSpPr>
        <p:spPr>
          <a:xfrm>
            <a:off x="3447360" y="5165280"/>
            <a:ext cx="319500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9" name="Google Shape;849;p90"/>
          <p:cNvSpPr txBox="1"/>
          <p:nvPr>
            <p:ph idx="12" type="sldNum"/>
          </p:nvPr>
        </p:nvSpPr>
        <p:spPr>
          <a:xfrm>
            <a:off x="7227360" y="5165280"/>
            <a:ext cx="234828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콘텐츠" type="objTx">
  <p:cSld name="OBJECT_WITH_CAPTION_TEXT">
    <p:spTree>
      <p:nvGrpSpPr>
        <p:cNvPr id="850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p91"/>
          <p:cNvSpPr txBox="1"/>
          <p:nvPr>
            <p:ph type="title"/>
          </p:nvPr>
        </p:nvSpPr>
        <p:spPr>
          <a:xfrm>
            <a:off x="693738" y="377825"/>
            <a:ext cx="3251200" cy="132397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2" name="Google Shape;852;p91"/>
          <p:cNvSpPr txBox="1"/>
          <p:nvPr>
            <p:ph idx="1" type="body"/>
          </p:nvPr>
        </p:nvSpPr>
        <p:spPr>
          <a:xfrm>
            <a:off x="4286250" y="815975"/>
            <a:ext cx="5102225" cy="40306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1060"/>
              </a:spcBef>
              <a:spcAft>
                <a:spcPts val="0"/>
              </a:spcAft>
              <a:buSzPts val="1400"/>
              <a:buNone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853" name="Google Shape;853;p91"/>
          <p:cNvSpPr txBox="1"/>
          <p:nvPr>
            <p:ph idx="2" type="body"/>
          </p:nvPr>
        </p:nvSpPr>
        <p:spPr>
          <a:xfrm>
            <a:off x="693738" y="1701800"/>
            <a:ext cx="3251200" cy="31511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1060"/>
              </a:spcBef>
              <a:spcAft>
                <a:spcPts val="0"/>
              </a:spcAft>
              <a:buSzPts val="1600"/>
              <a:buFont typeface="Arial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854" name="Google Shape;854;p91"/>
          <p:cNvSpPr txBox="1"/>
          <p:nvPr>
            <p:ph idx="10" type="dt"/>
          </p:nvPr>
        </p:nvSpPr>
        <p:spPr>
          <a:xfrm>
            <a:off x="503999" y="5165280"/>
            <a:ext cx="234828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5" name="Google Shape;855;p91"/>
          <p:cNvSpPr txBox="1"/>
          <p:nvPr>
            <p:ph idx="11" type="ftr"/>
          </p:nvPr>
        </p:nvSpPr>
        <p:spPr>
          <a:xfrm>
            <a:off x="3447360" y="5165280"/>
            <a:ext cx="319500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6" name="Google Shape;856;p91"/>
          <p:cNvSpPr txBox="1"/>
          <p:nvPr>
            <p:ph idx="12" type="sldNum"/>
          </p:nvPr>
        </p:nvSpPr>
        <p:spPr>
          <a:xfrm>
            <a:off x="7227360" y="5165280"/>
            <a:ext cx="234828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그림" type="picTx">
  <p:cSld name="PICTURE_WITH_CAPTION_TEX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92"/>
          <p:cNvSpPr txBox="1"/>
          <p:nvPr>
            <p:ph type="title"/>
          </p:nvPr>
        </p:nvSpPr>
        <p:spPr>
          <a:xfrm>
            <a:off x="693738" y="377825"/>
            <a:ext cx="3251200" cy="132397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9" name="Google Shape;859;p92"/>
          <p:cNvSpPr/>
          <p:nvPr>
            <p:ph idx="2" type="pic"/>
          </p:nvPr>
        </p:nvSpPr>
        <p:spPr>
          <a:xfrm>
            <a:off x="4286250" y="815975"/>
            <a:ext cx="5102225" cy="4030663"/>
          </a:xfrm>
          <a:prstGeom prst="rect">
            <a:avLst/>
          </a:prstGeom>
          <a:noFill/>
          <a:ln>
            <a:noFill/>
          </a:ln>
        </p:spPr>
      </p:sp>
      <p:sp>
        <p:nvSpPr>
          <p:cNvPr id="860" name="Google Shape;860;p92"/>
          <p:cNvSpPr txBox="1"/>
          <p:nvPr>
            <p:ph idx="1" type="body"/>
          </p:nvPr>
        </p:nvSpPr>
        <p:spPr>
          <a:xfrm>
            <a:off x="693738" y="1701800"/>
            <a:ext cx="3251200" cy="31511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1060"/>
              </a:spcBef>
              <a:spcAft>
                <a:spcPts val="0"/>
              </a:spcAft>
              <a:buSzPts val="1600"/>
              <a:buFont typeface="Arial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861" name="Google Shape;861;p92"/>
          <p:cNvSpPr txBox="1"/>
          <p:nvPr>
            <p:ph idx="10" type="dt"/>
          </p:nvPr>
        </p:nvSpPr>
        <p:spPr>
          <a:xfrm>
            <a:off x="503999" y="5165280"/>
            <a:ext cx="234828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2" name="Google Shape;862;p92"/>
          <p:cNvSpPr txBox="1"/>
          <p:nvPr>
            <p:ph idx="11" type="ftr"/>
          </p:nvPr>
        </p:nvSpPr>
        <p:spPr>
          <a:xfrm>
            <a:off x="3447360" y="5165280"/>
            <a:ext cx="319500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3" name="Google Shape;863;p92"/>
          <p:cNvSpPr txBox="1"/>
          <p:nvPr>
            <p:ph idx="12" type="sldNum"/>
          </p:nvPr>
        </p:nvSpPr>
        <p:spPr>
          <a:xfrm>
            <a:off x="7227360" y="5165280"/>
            <a:ext cx="234828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세로 텍스트" type="vertTx">
  <p:cSld name="VERTICAL_TEXT">
    <p:spTree>
      <p:nvGrpSpPr>
        <p:cNvPr id="864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p93"/>
          <p:cNvSpPr txBox="1"/>
          <p:nvPr>
            <p:ph type="title"/>
          </p:nvPr>
        </p:nvSpPr>
        <p:spPr>
          <a:xfrm>
            <a:off x="540000" y="180000"/>
            <a:ext cx="9000000" cy="9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6" name="Google Shape;866;p93"/>
          <p:cNvSpPr txBox="1"/>
          <p:nvPr>
            <p:ph idx="1" type="body"/>
          </p:nvPr>
        </p:nvSpPr>
        <p:spPr>
          <a:xfrm rot="5400000">
            <a:off x="3420000" y="-1620000"/>
            <a:ext cx="3240000" cy="9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1060"/>
              </a:spcBef>
              <a:spcAft>
                <a:spcPts val="0"/>
              </a:spcAft>
              <a:buSzPts val="1400"/>
              <a:buNone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67" name="Google Shape;867;p93"/>
          <p:cNvSpPr txBox="1"/>
          <p:nvPr>
            <p:ph idx="10" type="dt"/>
          </p:nvPr>
        </p:nvSpPr>
        <p:spPr>
          <a:xfrm>
            <a:off x="503999" y="5165280"/>
            <a:ext cx="234828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8" name="Google Shape;868;p93"/>
          <p:cNvSpPr txBox="1"/>
          <p:nvPr>
            <p:ph idx="11" type="ftr"/>
          </p:nvPr>
        </p:nvSpPr>
        <p:spPr>
          <a:xfrm>
            <a:off x="3447360" y="5165280"/>
            <a:ext cx="319500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9" name="Google Shape;869;p93"/>
          <p:cNvSpPr txBox="1"/>
          <p:nvPr>
            <p:ph idx="12" type="sldNum"/>
          </p:nvPr>
        </p:nvSpPr>
        <p:spPr>
          <a:xfrm>
            <a:off x="7227360" y="5165280"/>
            <a:ext cx="234828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세로 제목 및 텍스트" type="vertTitleAndTx">
  <p:cSld name="VERTICAL_TITLE_AND_VERTICAL_TEXT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94"/>
          <p:cNvSpPr txBox="1"/>
          <p:nvPr>
            <p:ph type="title"/>
          </p:nvPr>
        </p:nvSpPr>
        <p:spPr>
          <a:xfrm rot="5400000">
            <a:off x="6253957" y="1215231"/>
            <a:ext cx="4321175" cy="22494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2" name="Google Shape;872;p94"/>
          <p:cNvSpPr txBox="1"/>
          <p:nvPr>
            <p:ph idx="1" type="body"/>
          </p:nvPr>
        </p:nvSpPr>
        <p:spPr>
          <a:xfrm rot="5400000">
            <a:off x="1677988" y="-958849"/>
            <a:ext cx="4321175" cy="65976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1060"/>
              </a:spcBef>
              <a:spcAft>
                <a:spcPts val="0"/>
              </a:spcAft>
              <a:buSzPts val="1400"/>
              <a:buNone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73" name="Google Shape;873;p94"/>
          <p:cNvSpPr txBox="1"/>
          <p:nvPr>
            <p:ph idx="10" type="dt"/>
          </p:nvPr>
        </p:nvSpPr>
        <p:spPr>
          <a:xfrm>
            <a:off x="503999" y="5165280"/>
            <a:ext cx="234828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4" name="Google Shape;874;p94"/>
          <p:cNvSpPr txBox="1"/>
          <p:nvPr>
            <p:ph idx="11" type="ftr"/>
          </p:nvPr>
        </p:nvSpPr>
        <p:spPr>
          <a:xfrm>
            <a:off x="3447360" y="5165280"/>
            <a:ext cx="319500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5" name="Google Shape;875;p94"/>
          <p:cNvSpPr txBox="1"/>
          <p:nvPr>
            <p:ph idx="12" type="sldNum"/>
          </p:nvPr>
        </p:nvSpPr>
        <p:spPr>
          <a:xfrm>
            <a:off x="7227360" y="5165280"/>
            <a:ext cx="234828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콘텐츠" type="objTx">
  <p:cSld name="OBJECT_WITH_CAPTION_TEX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1"/>
          <p:cNvSpPr txBox="1"/>
          <p:nvPr>
            <p:ph type="title"/>
          </p:nvPr>
        </p:nvSpPr>
        <p:spPr>
          <a:xfrm>
            <a:off x="693738" y="377825"/>
            <a:ext cx="3251200" cy="132397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4" name="Google Shape;144;p31"/>
          <p:cNvSpPr txBox="1"/>
          <p:nvPr>
            <p:ph idx="1" type="body"/>
          </p:nvPr>
        </p:nvSpPr>
        <p:spPr>
          <a:xfrm>
            <a:off x="4286250" y="815975"/>
            <a:ext cx="5102225" cy="40306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1060"/>
              </a:spcBef>
              <a:spcAft>
                <a:spcPts val="0"/>
              </a:spcAft>
              <a:buSzPts val="1400"/>
              <a:buNone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145" name="Google Shape;145;p31"/>
          <p:cNvSpPr txBox="1"/>
          <p:nvPr>
            <p:ph idx="2" type="body"/>
          </p:nvPr>
        </p:nvSpPr>
        <p:spPr>
          <a:xfrm>
            <a:off x="693738" y="1701800"/>
            <a:ext cx="3251200" cy="31511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1060"/>
              </a:spcBef>
              <a:spcAft>
                <a:spcPts val="0"/>
              </a:spcAft>
              <a:buSzPts val="1600"/>
              <a:buFont typeface="Arial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46" name="Google Shape;146;p31"/>
          <p:cNvSpPr txBox="1"/>
          <p:nvPr>
            <p:ph idx="10" type="dt"/>
          </p:nvPr>
        </p:nvSpPr>
        <p:spPr>
          <a:xfrm>
            <a:off x="503999" y="5165280"/>
            <a:ext cx="234828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7" name="Google Shape;147;p31"/>
          <p:cNvSpPr txBox="1"/>
          <p:nvPr>
            <p:ph idx="11" type="ftr"/>
          </p:nvPr>
        </p:nvSpPr>
        <p:spPr>
          <a:xfrm>
            <a:off x="3447360" y="5165280"/>
            <a:ext cx="3195000" cy="390960"/>
          </a:xfrm>
          <a:prstGeom prst="rect">
            <a:avLst/>
          </a:prstGeom>
          <a:solidFill>
            <a:srgbClr val="74B5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8" name="Google Shape;148;p31"/>
          <p:cNvSpPr txBox="1"/>
          <p:nvPr>
            <p:ph idx="12" type="sldNum"/>
          </p:nvPr>
        </p:nvSpPr>
        <p:spPr>
          <a:xfrm>
            <a:off x="7227360" y="5165280"/>
            <a:ext cx="234828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그림" type="picTx">
  <p:cSld name="PICTURE_WITH_CAPTION_TEXT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2"/>
          <p:cNvSpPr txBox="1"/>
          <p:nvPr>
            <p:ph type="title"/>
          </p:nvPr>
        </p:nvSpPr>
        <p:spPr>
          <a:xfrm>
            <a:off x="693738" y="377825"/>
            <a:ext cx="3251200" cy="132397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1" name="Google Shape;151;p32"/>
          <p:cNvSpPr/>
          <p:nvPr>
            <p:ph idx="2" type="pic"/>
          </p:nvPr>
        </p:nvSpPr>
        <p:spPr>
          <a:xfrm>
            <a:off x="4286250" y="815975"/>
            <a:ext cx="5102225" cy="4030663"/>
          </a:xfrm>
          <a:prstGeom prst="rect">
            <a:avLst/>
          </a:prstGeom>
          <a:noFill/>
          <a:ln>
            <a:noFill/>
          </a:ln>
        </p:spPr>
      </p:sp>
      <p:sp>
        <p:nvSpPr>
          <p:cNvPr id="152" name="Google Shape;152;p32"/>
          <p:cNvSpPr txBox="1"/>
          <p:nvPr>
            <p:ph idx="1" type="body"/>
          </p:nvPr>
        </p:nvSpPr>
        <p:spPr>
          <a:xfrm>
            <a:off x="693738" y="1701800"/>
            <a:ext cx="3251200" cy="31511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1060"/>
              </a:spcBef>
              <a:spcAft>
                <a:spcPts val="0"/>
              </a:spcAft>
              <a:buSzPts val="1600"/>
              <a:buFont typeface="Arial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53" name="Google Shape;153;p32"/>
          <p:cNvSpPr txBox="1"/>
          <p:nvPr>
            <p:ph idx="10" type="dt"/>
          </p:nvPr>
        </p:nvSpPr>
        <p:spPr>
          <a:xfrm>
            <a:off x="503999" y="5165280"/>
            <a:ext cx="234828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4" name="Google Shape;154;p32"/>
          <p:cNvSpPr txBox="1"/>
          <p:nvPr>
            <p:ph idx="11" type="ftr"/>
          </p:nvPr>
        </p:nvSpPr>
        <p:spPr>
          <a:xfrm>
            <a:off x="3447360" y="5165280"/>
            <a:ext cx="3195000" cy="390960"/>
          </a:xfrm>
          <a:prstGeom prst="rect">
            <a:avLst/>
          </a:prstGeom>
          <a:solidFill>
            <a:srgbClr val="74B5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5" name="Google Shape;155;p32"/>
          <p:cNvSpPr txBox="1"/>
          <p:nvPr>
            <p:ph idx="12" type="sldNum"/>
          </p:nvPr>
        </p:nvSpPr>
        <p:spPr>
          <a:xfrm>
            <a:off x="7227360" y="5165280"/>
            <a:ext cx="234828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2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/Relationships>
</file>

<file path=ppt/slideMasters/_rels/slideMaster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7.xml"/><Relationship Id="rId11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3.xml"/><Relationship Id="rId12" Type="http://schemas.openxmlformats.org/officeDocument/2006/relationships/theme" Target="../theme/theme7.xml"/><Relationship Id="rId9" Type="http://schemas.openxmlformats.org/officeDocument/2006/relationships/slideLayout" Target="../slideLayouts/slideLayout42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0.xml"/><Relationship Id="rId8" Type="http://schemas.openxmlformats.org/officeDocument/2006/relationships/slideLayout" Target="../slideLayouts/slideLayout41.xml"/></Relationships>
</file>

<file path=ppt/slideMasters/_rels/slideMaster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slideLayout" Target="../slideLayouts/slideLayout46.xml"/><Relationship Id="rId3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8.xml"/><Relationship Id="rId11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54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53.xml"/><Relationship Id="rId5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1.xml"/><Relationship Id="rId8" Type="http://schemas.openxmlformats.org/officeDocument/2006/relationships/slideLayout" Target="../slideLayouts/slideLayout52.xml"/></Relationships>
</file>

<file path=ppt/slideMasters/_rels/slideMaster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6.xml"/><Relationship Id="rId2" Type="http://schemas.openxmlformats.org/officeDocument/2006/relationships/slideLayout" Target="../slideLayouts/slideLayout57.xml"/><Relationship Id="rId3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9.xml"/><Relationship Id="rId11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65.xml"/><Relationship Id="rId12" Type="http://schemas.openxmlformats.org/officeDocument/2006/relationships/theme" Target="../theme/theme8.xml"/><Relationship Id="rId9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0.xml"/><Relationship Id="rId6" Type="http://schemas.openxmlformats.org/officeDocument/2006/relationships/slideLayout" Target="../slideLayouts/slideLayout61.xml"/><Relationship Id="rId7" Type="http://schemas.openxmlformats.org/officeDocument/2006/relationships/slideLayout" Target="../slideLayouts/slideLayout62.xml"/><Relationship Id="rId8" Type="http://schemas.openxmlformats.org/officeDocument/2006/relationships/slideLayout" Target="../slideLayouts/slideLayout63.xml"/></Relationships>
</file>

<file path=ppt/slideMasters/_rels/slideMaster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11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76.xml"/><Relationship Id="rId12" Type="http://schemas.openxmlformats.org/officeDocument/2006/relationships/theme" Target="../theme/theme6.xml"/><Relationship Id="rId9" Type="http://schemas.openxmlformats.org/officeDocument/2006/relationships/slideLayout" Target="../slideLayouts/slideLayout75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1"/>
          <p:cNvSpPr txBox="1"/>
          <p:nvPr>
            <p:ph type="title"/>
          </p:nvPr>
        </p:nvSpPr>
        <p:spPr>
          <a:xfrm>
            <a:off x="540000" y="180000"/>
            <a:ext cx="9000000" cy="9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1"/>
          <p:cNvSpPr txBox="1"/>
          <p:nvPr>
            <p:ph idx="1" type="body"/>
          </p:nvPr>
        </p:nvSpPr>
        <p:spPr>
          <a:xfrm>
            <a:off x="540000" y="1260000"/>
            <a:ext cx="9000000" cy="34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spcBef>
                <a:spcPts val="106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2" name="Google Shape;12;p11"/>
          <p:cNvSpPr txBox="1"/>
          <p:nvPr>
            <p:ph idx="10" type="dt"/>
          </p:nvPr>
        </p:nvSpPr>
        <p:spPr>
          <a:xfrm>
            <a:off x="503999" y="5165280"/>
            <a:ext cx="234828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3" name="Google Shape;13;p11"/>
          <p:cNvSpPr txBox="1"/>
          <p:nvPr>
            <p:ph idx="11" type="ftr"/>
          </p:nvPr>
        </p:nvSpPr>
        <p:spPr>
          <a:xfrm>
            <a:off x="3447360" y="5165280"/>
            <a:ext cx="3195000" cy="390960"/>
          </a:xfrm>
          <a:prstGeom prst="rect">
            <a:avLst/>
          </a:prstGeom>
          <a:solidFill>
            <a:srgbClr val="74B5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4" name="Google Shape;14;p11"/>
          <p:cNvSpPr txBox="1"/>
          <p:nvPr>
            <p:ph idx="12" type="sldNum"/>
          </p:nvPr>
        </p:nvSpPr>
        <p:spPr>
          <a:xfrm>
            <a:off x="7227360" y="5165280"/>
            <a:ext cx="234828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" name="Google Shape;15;p11"/>
          <p:cNvSpPr/>
          <p:nvPr/>
        </p:nvSpPr>
        <p:spPr>
          <a:xfrm>
            <a:off x="0" y="5040000"/>
            <a:ext cx="10080000" cy="63000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9ECF6C"/>
          </a:solidFill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" name="Google Shape;16;p11"/>
          <p:cNvGrpSpPr/>
          <p:nvPr/>
        </p:nvGrpSpPr>
        <p:grpSpPr>
          <a:xfrm>
            <a:off x="2727360" y="4707720"/>
            <a:ext cx="506879" cy="663840"/>
            <a:chOff x="2727360" y="4707720"/>
            <a:chExt cx="506879" cy="663840"/>
          </a:xfrm>
        </p:grpSpPr>
        <p:sp>
          <p:nvSpPr>
            <p:cNvPr id="17" name="Google Shape;17;p11"/>
            <p:cNvSpPr/>
            <p:nvPr/>
          </p:nvSpPr>
          <p:spPr>
            <a:xfrm>
              <a:off x="3145679" y="5162760"/>
              <a:ext cx="88560" cy="96840"/>
            </a:xfrm>
            <a:custGeom>
              <a:rect b="b" l="l" r="r" t="t"/>
              <a:pathLst>
                <a:path extrusionOk="0" h="270" w="247">
                  <a:moveTo>
                    <a:pt x="247" y="135"/>
                  </a:moveTo>
                  <a:cubicBezTo>
                    <a:pt x="247" y="159"/>
                    <a:pt x="241" y="182"/>
                    <a:pt x="230" y="203"/>
                  </a:cubicBezTo>
                  <a:cubicBezTo>
                    <a:pt x="219" y="223"/>
                    <a:pt x="204" y="240"/>
                    <a:pt x="185" y="252"/>
                  </a:cubicBezTo>
                  <a:cubicBezTo>
                    <a:pt x="166" y="264"/>
                    <a:pt x="145" y="270"/>
                    <a:pt x="124" y="270"/>
                  </a:cubicBezTo>
                  <a:cubicBezTo>
                    <a:pt x="102" y="270"/>
                    <a:pt x="81" y="264"/>
                    <a:pt x="62" y="252"/>
                  </a:cubicBezTo>
                  <a:cubicBezTo>
                    <a:pt x="43" y="240"/>
                    <a:pt x="28" y="223"/>
                    <a:pt x="17" y="203"/>
                  </a:cubicBezTo>
                  <a:cubicBezTo>
                    <a:pt x="6" y="182"/>
                    <a:pt x="0" y="159"/>
                    <a:pt x="0" y="135"/>
                  </a:cubicBezTo>
                  <a:cubicBezTo>
                    <a:pt x="0" y="111"/>
                    <a:pt x="6" y="88"/>
                    <a:pt x="17" y="67"/>
                  </a:cubicBezTo>
                  <a:cubicBezTo>
                    <a:pt x="28" y="47"/>
                    <a:pt x="43" y="30"/>
                    <a:pt x="62" y="18"/>
                  </a:cubicBezTo>
                  <a:cubicBezTo>
                    <a:pt x="81" y="6"/>
                    <a:pt x="102" y="0"/>
                    <a:pt x="124" y="0"/>
                  </a:cubicBezTo>
                  <a:cubicBezTo>
                    <a:pt x="145" y="0"/>
                    <a:pt x="166" y="6"/>
                    <a:pt x="185" y="18"/>
                  </a:cubicBezTo>
                  <a:cubicBezTo>
                    <a:pt x="204" y="30"/>
                    <a:pt x="219" y="47"/>
                    <a:pt x="230" y="67"/>
                  </a:cubicBezTo>
                  <a:cubicBezTo>
                    <a:pt x="241" y="88"/>
                    <a:pt x="247" y="111"/>
                    <a:pt x="247" y="135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8;p11"/>
            <p:cNvSpPr/>
            <p:nvPr/>
          </p:nvSpPr>
          <p:spPr>
            <a:xfrm>
              <a:off x="3048480" y="5151600"/>
              <a:ext cx="153360" cy="193320"/>
            </a:xfrm>
            <a:custGeom>
              <a:rect b="b" l="l" r="r" t="t"/>
              <a:pathLst>
                <a:path extrusionOk="0" h="538" w="427">
                  <a:moveTo>
                    <a:pt x="403" y="452"/>
                  </a:moveTo>
                  <a:cubicBezTo>
                    <a:pt x="495" y="104"/>
                    <a:pt x="301" y="151"/>
                    <a:pt x="250" y="0"/>
                  </a:cubicBezTo>
                  <a:cubicBezTo>
                    <a:pt x="177" y="36"/>
                    <a:pt x="104" y="71"/>
                    <a:pt x="31" y="107"/>
                  </a:cubicBezTo>
                  <a:cubicBezTo>
                    <a:pt x="31" y="104"/>
                    <a:pt x="-36" y="440"/>
                    <a:pt x="28" y="514"/>
                  </a:cubicBezTo>
                  <a:cubicBezTo>
                    <a:pt x="78" y="569"/>
                    <a:pt x="384" y="523"/>
                    <a:pt x="403" y="452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9;p11"/>
            <p:cNvSpPr/>
            <p:nvPr/>
          </p:nvSpPr>
          <p:spPr>
            <a:xfrm>
              <a:off x="3059279" y="5259600"/>
              <a:ext cx="90720" cy="46800"/>
            </a:xfrm>
            <a:custGeom>
              <a:rect b="b" l="l" r="r" t="t"/>
              <a:pathLst>
                <a:path extrusionOk="0" h="131" w="253">
                  <a:moveTo>
                    <a:pt x="34" y="63"/>
                  </a:moveTo>
                  <a:cubicBezTo>
                    <a:pt x="52" y="44"/>
                    <a:pt x="74" y="26"/>
                    <a:pt x="99" y="17"/>
                  </a:cubicBezTo>
                  <a:cubicBezTo>
                    <a:pt x="148" y="-5"/>
                    <a:pt x="204" y="-5"/>
                    <a:pt x="253" y="14"/>
                  </a:cubicBezTo>
                  <a:cubicBezTo>
                    <a:pt x="200" y="14"/>
                    <a:pt x="154" y="17"/>
                    <a:pt x="108" y="38"/>
                  </a:cubicBezTo>
                  <a:cubicBezTo>
                    <a:pt x="87" y="47"/>
                    <a:pt x="65" y="60"/>
                    <a:pt x="47" y="75"/>
                  </a:cubicBezTo>
                  <a:cubicBezTo>
                    <a:pt x="31" y="91"/>
                    <a:pt x="13" y="109"/>
                    <a:pt x="0" y="131"/>
                  </a:cubicBezTo>
                  <a:cubicBezTo>
                    <a:pt x="4" y="106"/>
                    <a:pt x="15" y="81"/>
                    <a:pt x="34" y="63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0;p11"/>
            <p:cNvSpPr/>
            <p:nvPr/>
          </p:nvSpPr>
          <p:spPr>
            <a:xfrm>
              <a:off x="2947679" y="5136120"/>
              <a:ext cx="130680" cy="235440"/>
            </a:xfrm>
            <a:custGeom>
              <a:rect b="b" l="l" r="r" t="t"/>
              <a:pathLst>
                <a:path extrusionOk="0" h="655" w="364">
                  <a:moveTo>
                    <a:pt x="290" y="615"/>
                  </a:moveTo>
                  <a:cubicBezTo>
                    <a:pt x="364" y="538"/>
                    <a:pt x="361" y="197"/>
                    <a:pt x="364" y="27"/>
                  </a:cubicBezTo>
                  <a:cubicBezTo>
                    <a:pt x="259" y="18"/>
                    <a:pt x="154" y="9"/>
                    <a:pt x="50" y="0"/>
                  </a:cubicBezTo>
                  <a:cubicBezTo>
                    <a:pt x="47" y="0"/>
                    <a:pt x="-39" y="541"/>
                    <a:pt x="22" y="615"/>
                  </a:cubicBezTo>
                  <a:cubicBezTo>
                    <a:pt x="68" y="670"/>
                    <a:pt x="238" y="667"/>
                    <a:pt x="290" y="615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;p11"/>
            <p:cNvSpPr/>
            <p:nvPr/>
          </p:nvSpPr>
          <p:spPr>
            <a:xfrm>
              <a:off x="2832840" y="5136120"/>
              <a:ext cx="130680" cy="235440"/>
            </a:xfrm>
            <a:custGeom>
              <a:rect b="b" l="l" r="r" t="t"/>
              <a:pathLst>
                <a:path extrusionOk="0" h="655" w="364">
                  <a:moveTo>
                    <a:pt x="74" y="615"/>
                  </a:moveTo>
                  <a:cubicBezTo>
                    <a:pt x="0" y="538"/>
                    <a:pt x="3" y="197"/>
                    <a:pt x="0" y="27"/>
                  </a:cubicBezTo>
                  <a:cubicBezTo>
                    <a:pt x="105" y="18"/>
                    <a:pt x="209" y="9"/>
                    <a:pt x="314" y="0"/>
                  </a:cubicBezTo>
                  <a:cubicBezTo>
                    <a:pt x="323" y="205"/>
                    <a:pt x="403" y="541"/>
                    <a:pt x="341" y="615"/>
                  </a:cubicBezTo>
                  <a:cubicBezTo>
                    <a:pt x="295" y="670"/>
                    <a:pt x="126" y="667"/>
                    <a:pt x="74" y="615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2;p11"/>
            <p:cNvSpPr/>
            <p:nvPr/>
          </p:nvSpPr>
          <p:spPr>
            <a:xfrm>
              <a:off x="2951279" y="5262120"/>
              <a:ext cx="8640" cy="95040"/>
            </a:xfrm>
            <a:custGeom>
              <a:rect b="b" l="l" r="r" t="t"/>
              <a:pathLst>
                <a:path extrusionOk="0" h="265" w="25">
                  <a:moveTo>
                    <a:pt x="0" y="133"/>
                  </a:moveTo>
                  <a:cubicBezTo>
                    <a:pt x="0" y="90"/>
                    <a:pt x="3" y="44"/>
                    <a:pt x="12" y="0"/>
                  </a:cubicBezTo>
                  <a:cubicBezTo>
                    <a:pt x="21" y="44"/>
                    <a:pt x="25" y="90"/>
                    <a:pt x="25" y="133"/>
                  </a:cubicBezTo>
                  <a:cubicBezTo>
                    <a:pt x="21" y="179"/>
                    <a:pt x="21" y="222"/>
                    <a:pt x="12" y="265"/>
                  </a:cubicBezTo>
                  <a:cubicBezTo>
                    <a:pt x="3" y="222"/>
                    <a:pt x="0" y="176"/>
                    <a:pt x="0" y="133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3;p11"/>
            <p:cNvSpPr/>
            <p:nvPr/>
          </p:nvSpPr>
          <p:spPr>
            <a:xfrm>
              <a:off x="2855880" y="5127120"/>
              <a:ext cx="199080" cy="192240"/>
            </a:xfrm>
            <a:custGeom>
              <a:rect b="b" l="l" r="r" t="t"/>
              <a:pathLst>
                <a:path extrusionOk="0" h="535" w="554">
                  <a:moveTo>
                    <a:pt x="277" y="535"/>
                  </a:moveTo>
                  <a:cubicBezTo>
                    <a:pt x="185" y="440"/>
                    <a:pt x="0" y="390"/>
                    <a:pt x="0" y="252"/>
                  </a:cubicBezTo>
                  <a:cubicBezTo>
                    <a:pt x="0" y="113"/>
                    <a:pt x="123" y="0"/>
                    <a:pt x="277" y="0"/>
                  </a:cubicBezTo>
                  <a:cubicBezTo>
                    <a:pt x="431" y="0"/>
                    <a:pt x="554" y="113"/>
                    <a:pt x="554" y="252"/>
                  </a:cubicBezTo>
                  <a:cubicBezTo>
                    <a:pt x="554" y="390"/>
                    <a:pt x="369" y="440"/>
                    <a:pt x="277" y="535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4;p11"/>
            <p:cNvSpPr/>
            <p:nvPr/>
          </p:nvSpPr>
          <p:spPr>
            <a:xfrm>
              <a:off x="3033000" y="4707720"/>
              <a:ext cx="149760" cy="290880"/>
            </a:xfrm>
            <a:custGeom>
              <a:rect b="b" l="l" r="r" t="t"/>
              <a:pathLst>
                <a:path extrusionOk="0" h="809" w="417">
                  <a:moveTo>
                    <a:pt x="37" y="354"/>
                  </a:moveTo>
                  <a:cubicBezTo>
                    <a:pt x="21" y="677"/>
                    <a:pt x="12" y="629"/>
                    <a:pt x="0" y="766"/>
                  </a:cubicBezTo>
                  <a:cubicBezTo>
                    <a:pt x="57" y="780"/>
                    <a:pt x="115" y="795"/>
                    <a:pt x="172" y="809"/>
                  </a:cubicBezTo>
                  <a:cubicBezTo>
                    <a:pt x="243" y="686"/>
                    <a:pt x="163" y="778"/>
                    <a:pt x="384" y="440"/>
                  </a:cubicBezTo>
                  <a:cubicBezTo>
                    <a:pt x="464" y="314"/>
                    <a:pt x="378" y="18"/>
                    <a:pt x="329" y="0"/>
                  </a:cubicBezTo>
                  <a:cubicBezTo>
                    <a:pt x="298" y="-9"/>
                    <a:pt x="43" y="188"/>
                    <a:pt x="37" y="354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5;p11"/>
            <p:cNvSpPr/>
            <p:nvPr/>
          </p:nvSpPr>
          <p:spPr>
            <a:xfrm>
              <a:off x="3044880" y="4766040"/>
              <a:ext cx="108720" cy="230040"/>
            </a:xfrm>
            <a:custGeom>
              <a:rect b="b" l="l" r="r" t="t"/>
              <a:pathLst>
                <a:path extrusionOk="0" h="640" w="303">
                  <a:moveTo>
                    <a:pt x="77" y="210"/>
                  </a:moveTo>
                  <a:cubicBezTo>
                    <a:pt x="19" y="523"/>
                    <a:pt x="26" y="478"/>
                    <a:pt x="0" y="612"/>
                  </a:cubicBezTo>
                  <a:cubicBezTo>
                    <a:pt x="38" y="622"/>
                    <a:pt x="76" y="631"/>
                    <a:pt x="114" y="640"/>
                  </a:cubicBezTo>
                  <a:cubicBezTo>
                    <a:pt x="169" y="513"/>
                    <a:pt x="114" y="618"/>
                    <a:pt x="280" y="258"/>
                  </a:cubicBezTo>
                  <a:cubicBezTo>
                    <a:pt x="324" y="167"/>
                    <a:pt x="299" y="16"/>
                    <a:pt x="253" y="1"/>
                  </a:cubicBezTo>
                  <a:cubicBezTo>
                    <a:pt x="222" y="-8"/>
                    <a:pt x="102" y="81"/>
                    <a:pt x="77" y="210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6;p11"/>
            <p:cNvSpPr/>
            <p:nvPr/>
          </p:nvSpPr>
          <p:spPr>
            <a:xfrm>
              <a:off x="2727360" y="4707720"/>
              <a:ext cx="150480" cy="290880"/>
            </a:xfrm>
            <a:custGeom>
              <a:rect b="b" l="l" r="r" t="t"/>
              <a:pathLst>
                <a:path extrusionOk="0" h="809" w="419">
                  <a:moveTo>
                    <a:pt x="382" y="354"/>
                  </a:moveTo>
                  <a:cubicBezTo>
                    <a:pt x="397" y="677"/>
                    <a:pt x="406" y="629"/>
                    <a:pt x="419" y="766"/>
                  </a:cubicBezTo>
                  <a:cubicBezTo>
                    <a:pt x="361" y="780"/>
                    <a:pt x="304" y="795"/>
                    <a:pt x="247" y="809"/>
                  </a:cubicBezTo>
                  <a:cubicBezTo>
                    <a:pt x="176" y="686"/>
                    <a:pt x="256" y="778"/>
                    <a:pt x="34" y="440"/>
                  </a:cubicBezTo>
                  <a:cubicBezTo>
                    <a:pt x="-49" y="314"/>
                    <a:pt x="40" y="18"/>
                    <a:pt x="90" y="0"/>
                  </a:cubicBezTo>
                  <a:cubicBezTo>
                    <a:pt x="120" y="-9"/>
                    <a:pt x="376" y="188"/>
                    <a:pt x="382" y="354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7;p11"/>
            <p:cNvSpPr/>
            <p:nvPr/>
          </p:nvSpPr>
          <p:spPr>
            <a:xfrm>
              <a:off x="2756880" y="4766040"/>
              <a:ext cx="108720" cy="231120"/>
            </a:xfrm>
            <a:custGeom>
              <a:rect b="b" l="l" r="r" t="t"/>
              <a:pathLst>
                <a:path extrusionOk="0" h="643" w="303">
                  <a:moveTo>
                    <a:pt x="226" y="210"/>
                  </a:moveTo>
                  <a:cubicBezTo>
                    <a:pt x="285" y="523"/>
                    <a:pt x="277" y="478"/>
                    <a:pt x="303" y="612"/>
                  </a:cubicBezTo>
                  <a:cubicBezTo>
                    <a:pt x="266" y="623"/>
                    <a:pt x="229" y="633"/>
                    <a:pt x="192" y="643"/>
                  </a:cubicBezTo>
                  <a:cubicBezTo>
                    <a:pt x="136" y="516"/>
                    <a:pt x="192" y="622"/>
                    <a:pt x="23" y="262"/>
                  </a:cubicBezTo>
                  <a:cubicBezTo>
                    <a:pt x="-20" y="167"/>
                    <a:pt x="1" y="16"/>
                    <a:pt x="51" y="1"/>
                  </a:cubicBezTo>
                  <a:cubicBezTo>
                    <a:pt x="81" y="-8"/>
                    <a:pt x="201" y="81"/>
                    <a:pt x="226" y="210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8;p11"/>
            <p:cNvSpPr/>
            <p:nvPr/>
          </p:nvSpPr>
          <p:spPr>
            <a:xfrm>
              <a:off x="2752560" y="4884840"/>
              <a:ext cx="405360" cy="355320"/>
            </a:xfrm>
            <a:custGeom>
              <a:rect b="b" l="l" r="r" t="t"/>
              <a:pathLst>
                <a:path extrusionOk="0" h="988" w="1127">
                  <a:moveTo>
                    <a:pt x="564" y="0"/>
                  </a:moveTo>
                  <a:cubicBezTo>
                    <a:pt x="874" y="0"/>
                    <a:pt x="1016" y="133"/>
                    <a:pt x="1016" y="317"/>
                  </a:cubicBezTo>
                  <a:cubicBezTo>
                    <a:pt x="1016" y="471"/>
                    <a:pt x="1249" y="699"/>
                    <a:pt x="1040" y="849"/>
                  </a:cubicBezTo>
                  <a:cubicBezTo>
                    <a:pt x="939" y="923"/>
                    <a:pt x="766" y="988"/>
                    <a:pt x="564" y="988"/>
                  </a:cubicBezTo>
                  <a:cubicBezTo>
                    <a:pt x="361" y="988"/>
                    <a:pt x="189" y="923"/>
                    <a:pt x="87" y="849"/>
                  </a:cubicBezTo>
                  <a:cubicBezTo>
                    <a:pt x="-122" y="696"/>
                    <a:pt x="112" y="471"/>
                    <a:pt x="112" y="317"/>
                  </a:cubicBezTo>
                  <a:cubicBezTo>
                    <a:pt x="112" y="133"/>
                    <a:pt x="250" y="0"/>
                    <a:pt x="564" y="0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9;p11"/>
            <p:cNvSpPr/>
            <p:nvPr/>
          </p:nvSpPr>
          <p:spPr>
            <a:xfrm>
              <a:off x="2777040" y="4933440"/>
              <a:ext cx="354240" cy="294120"/>
            </a:xfrm>
            <a:custGeom>
              <a:rect b="b" l="l" r="r" t="t"/>
              <a:pathLst>
                <a:path extrusionOk="0" h="818" w="985">
                  <a:moveTo>
                    <a:pt x="536" y="28"/>
                  </a:moveTo>
                  <a:cubicBezTo>
                    <a:pt x="509" y="-9"/>
                    <a:pt x="484" y="-9"/>
                    <a:pt x="456" y="28"/>
                  </a:cubicBezTo>
                  <a:cubicBezTo>
                    <a:pt x="392" y="111"/>
                    <a:pt x="290" y="290"/>
                    <a:pt x="284" y="438"/>
                  </a:cubicBezTo>
                  <a:cubicBezTo>
                    <a:pt x="167" y="422"/>
                    <a:pt x="35" y="428"/>
                    <a:pt x="7" y="490"/>
                  </a:cubicBezTo>
                  <a:cubicBezTo>
                    <a:pt x="-45" y="612"/>
                    <a:pt x="201" y="818"/>
                    <a:pt x="493" y="818"/>
                  </a:cubicBezTo>
                  <a:cubicBezTo>
                    <a:pt x="789" y="818"/>
                    <a:pt x="1031" y="612"/>
                    <a:pt x="978" y="490"/>
                  </a:cubicBezTo>
                  <a:cubicBezTo>
                    <a:pt x="958" y="428"/>
                    <a:pt x="822" y="422"/>
                    <a:pt x="709" y="438"/>
                  </a:cubicBezTo>
                  <a:cubicBezTo>
                    <a:pt x="702" y="290"/>
                    <a:pt x="601" y="111"/>
                    <a:pt x="536" y="28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30;p11"/>
            <p:cNvSpPr/>
            <p:nvPr/>
          </p:nvSpPr>
          <p:spPr>
            <a:xfrm>
              <a:off x="2871720" y="5143679"/>
              <a:ext cx="167400" cy="60480"/>
            </a:xfrm>
            <a:custGeom>
              <a:rect b="b" l="l" r="r" t="t"/>
              <a:pathLst>
                <a:path extrusionOk="0" h="169" w="466">
                  <a:moveTo>
                    <a:pt x="372" y="62"/>
                  </a:moveTo>
                  <a:cubicBezTo>
                    <a:pt x="338" y="65"/>
                    <a:pt x="301" y="56"/>
                    <a:pt x="273" y="37"/>
                  </a:cubicBezTo>
                  <a:cubicBezTo>
                    <a:pt x="258" y="28"/>
                    <a:pt x="246" y="16"/>
                    <a:pt x="233" y="0"/>
                  </a:cubicBezTo>
                  <a:cubicBezTo>
                    <a:pt x="224" y="16"/>
                    <a:pt x="209" y="28"/>
                    <a:pt x="193" y="37"/>
                  </a:cubicBezTo>
                  <a:cubicBezTo>
                    <a:pt x="162" y="56"/>
                    <a:pt x="129" y="65"/>
                    <a:pt x="95" y="62"/>
                  </a:cubicBezTo>
                  <a:cubicBezTo>
                    <a:pt x="61" y="62"/>
                    <a:pt x="27" y="49"/>
                    <a:pt x="2" y="28"/>
                  </a:cubicBezTo>
                  <a:cubicBezTo>
                    <a:pt x="-13" y="16"/>
                    <a:pt x="67" y="169"/>
                    <a:pt x="233" y="169"/>
                  </a:cubicBezTo>
                  <a:cubicBezTo>
                    <a:pt x="399" y="169"/>
                    <a:pt x="479" y="16"/>
                    <a:pt x="464" y="28"/>
                  </a:cubicBezTo>
                  <a:cubicBezTo>
                    <a:pt x="439" y="46"/>
                    <a:pt x="406" y="59"/>
                    <a:pt x="372" y="62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31;p11"/>
            <p:cNvSpPr/>
            <p:nvPr/>
          </p:nvSpPr>
          <p:spPr>
            <a:xfrm>
              <a:off x="3000240" y="4977000"/>
              <a:ext cx="97920" cy="116640"/>
            </a:xfrm>
            <a:custGeom>
              <a:rect b="b" l="l" r="r" t="t"/>
              <a:pathLst>
                <a:path extrusionOk="0" h="325" w="273">
                  <a:moveTo>
                    <a:pt x="95" y="9"/>
                  </a:moveTo>
                  <a:cubicBezTo>
                    <a:pt x="187" y="-28"/>
                    <a:pt x="249" y="61"/>
                    <a:pt x="264" y="110"/>
                  </a:cubicBezTo>
                  <a:cubicBezTo>
                    <a:pt x="289" y="184"/>
                    <a:pt x="258" y="267"/>
                    <a:pt x="249" y="286"/>
                  </a:cubicBezTo>
                  <a:cubicBezTo>
                    <a:pt x="242" y="298"/>
                    <a:pt x="175" y="357"/>
                    <a:pt x="24" y="301"/>
                  </a:cubicBezTo>
                  <a:cubicBezTo>
                    <a:pt x="27" y="301"/>
                    <a:pt x="-13" y="218"/>
                    <a:pt x="5" y="141"/>
                  </a:cubicBezTo>
                  <a:cubicBezTo>
                    <a:pt x="35" y="97"/>
                    <a:pt x="15" y="40"/>
                    <a:pt x="95" y="9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32;p11"/>
            <p:cNvSpPr/>
            <p:nvPr/>
          </p:nvSpPr>
          <p:spPr>
            <a:xfrm>
              <a:off x="3001679" y="4970520"/>
              <a:ext cx="102600" cy="126000"/>
            </a:xfrm>
            <a:custGeom>
              <a:rect b="b" l="l" r="r" t="t"/>
              <a:pathLst>
                <a:path extrusionOk="0" h="351" w="286">
                  <a:moveTo>
                    <a:pt x="34" y="57"/>
                  </a:moveTo>
                  <a:cubicBezTo>
                    <a:pt x="47" y="41"/>
                    <a:pt x="59" y="29"/>
                    <a:pt x="74" y="20"/>
                  </a:cubicBezTo>
                  <a:cubicBezTo>
                    <a:pt x="80" y="14"/>
                    <a:pt x="90" y="10"/>
                    <a:pt x="99" y="7"/>
                  </a:cubicBezTo>
                  <a:cubicBezTo>
                    <a:pt x="108" y="4"/>
                    <a:pt x="117" y="1"/>
                    <a:pt x="127" y="1"/>
                  </a:cubicBezTo>
                  <a:cubicBezTo>
                    <a:pt x="164" y="-5"/>
                    <a:pt x="200" y="14"/>
                    <a:pt x="225" y="38"/>
                  </a:cubicBezTo>
                  <a:cubicBezTo>
                    <a:pt x="250" y="63"/>
                    <a:pt x="270" y="98"/>
                    <a:pt x="280" y="134"/>
                  </a:cubicBezTo>
                  <a:cubicBezTo>
                    <a:pt x="289" y="171"/>
                    <a:pt x="287" y="210"/>
                    <a:pt x="277" y="247"/>
                  </a:cubicBezTo>
                  <a:cubicBezTo>
                    <a:pt x="274" y="266"/>
                    <a:pt x="268" y="284"/>
                    <a:pt x="259" y="300"/>
                  </a:cubicBezTo>
                  <a:cubicBezTo>
                    <a:pt x="258" y="302"/>
                    <a:pt x="257" y="304"/>
                    <a:pt x="256" y="306"/>
                  </a:cubicBezTo>
                  <a:cubicBezTo>
                    <a:pt x="256" y="309"/>
                    <a:pt x="256" y="312"/>
                    <a:pt x="256" y="315"/>
                  </a:cubicBezTo>
                  <a:cubicBezTo>
                    <a:pt x="255" y="316"/>
                    <a:pt x="254" y="317"/>
                    <a:pt x="253" y="318"/>
                  </a:cubicBezTo>
                  <a:cubicBezTo>
                    <a:pt x="250" y="321"/>
                    <a:pt x="247" y="324"/>
                    <a:pt x="240" y="327"/>
                  </a:cubicBezTo>
                  <a:cubicBezTo>
                    <a:pt x="231" y="334"/>
                    <a:pt x="225" y="337"/>
                    <a:pt x="216" y="340"/>
                  </a:cubicBezTo>
                  <a:cubicBezTo>
                    <a:pt x="182" y="352"/>
                    <a:pt x="148" y="352"/>
                    <a:pt x="114" y="349"/>
                  </a:cubicBezTo>
                  <a:cubicBezTo>
                    <a:pt x="80" y="343"/>
                    <a:pt x="50" y="334"/>
                    <a:pt x="19" y="318"/>
                  </a:cubicBezTo>
                  <a:cubicBezTo>
                    <a:pt x="50" y="324"/>
                    <a:pt x="83" y="334"/>
                    <a:pt x="114" y="334"/>
                  </a:cubicBezTo>
                  <a:cubicBezTo>
                    <a:pt x="144" y="334"/>
                    <a:pt x="179" y="330"/>
                    <a:pt x="207" y="318"/>
                  </a:cubicBezTo>
                  <a:cubicBezTo>
                    <a:pt x="213" y="315"/>
                    <a:pt x="219" y="312"/>
                    <a:pt x="225" y="306"/>
                  </a:cubicBezTo>
                  <a:cubicBezTo>
                    <a:pt x="228" y="303"/>
                    <a:pt x="231" y="303"/>
                    <a:pt x="231" y="300"/>
                  </a:cubicBezTo>
                  <a:cubicBezTo>
                    <a:pt x="232" y="298"/>
                    <a:pt x="233" y="296"/>
                    <a:pt x="234" y="294"/>
                  </a:cubicBezTo>
                  <a:cubicBezTo>
                    <a:pt x="240" y="278"/>
                    <a:pt x="244" y="263"/>
                    <a:pt x="250" y="247"/>
                  </a:cubicBezTo>
                  <a:cubicBezTo>
                    <a:pt x="256" y="214"/>
                    <a:pt x="259" y="180"/>
                    <a:pt x="250" y="149"/>
                  </a:cubicBezTo>
                  <a:cubicBezTo>
                    <a:pt x="244" y="118"/>
                    <a:pt x="225" y="90"/>
                    <a:pt x="204" y="69"/>
                  </a:cubicBezTo>
                  <a:cubicBezTo>
                    <a:pt x="182" y="47"/>
                    <a:pt x="154" y="32"/>
                    <a:pt x="127" y="35"/>
                  </a:cubicBezTo>
                  <a:cubicBezTo>
                    <a:pt x="120" y="35"/>
                    <a:pt x="111" y="35"/>
                    <a:pt x="105" y="38"/>
                  </a:cubicBezTo>
                  <a:cubicBezTo>
                    <a:pt x="99" y="41"/>
                    <a:pt x="90" y="41"/>
                    <a:pt x="84" y="44"/>
                  </a:cubicBezTo>
                  <a:cubicBezTo>
                    <a:pt x="68" y="50"/>
                    <a:pt x="56" y="60"/>
                    <a:pt x="47" y="72"/>
                  </a:cubicBezTo>
                  <a:cubicBezTo>
                    <a:pt x="25" y="90"/>
                    <a:pt x="10" y="121"/>
                    <a:pt x="0" y="158"/>
                  </a:cubicBezTo>
                  <a:cubicBezTo>
                    <a:pt x="0" y="121"/>
                    <a:pt x="13" y="87"/>
                    <a:pt x="34" y="57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33;p11"/>
            <p:cNvSpPr/>
            <p:nvPr/>
          </p:nvSpPr>
          <p:spPr>
            <a:xfrm>
              <a:off x="3015000" y="5004720"/>
              <a:ext cx="57240" cy="70200"/>
            </a:xfrm>
            <a:custGeom>
              <a:rect b="b" l="l" r="r" t="t"/>
              <a:pathLst>
                <a:path extrusionOk="0" h="196" w="160">
                  <a:moveTo>
                    <a:pt x="160" y="98"/>
                  </a:moveTo>
                  <a:cubicBezTo>
                    <a:pt x="160" y="115"/>
                    <a:pt x="157" y="132"/>
                    <a:pt x="150" y="147"/>
                  </a:cubicBezTo>
                  <a:cubicBezTo>
                    <a:pt x="143" y="162"/>
                    <a:pt x="132" y="174"/>
                    <a:pt x="120" y="183"/>
                  </a:cubicBezTo>
                  <a:cubicBezTo>
                    <a:pt x="107" y="191"/>
                    <a:pt x="94" y="196"/>
                    <a:pt x="80" y="196"/>
                  </a:cubicBezTo>
                  <a:cubicBezTo>
                    <a:pt x="66" y="196"/>
                    <a:pt x="52" y="191"/>
                    <a:pt x="40" y="183"/>
                  </a:cubicBezTo>
                  <a:cubicBezTo>
                    <a:pt x="27" y="174"/>
                    <a:pt x="18" y="162"/>
                    <a:pt x="11" y="147"/>
                  </a:cubicBezTo>
                  <a:cubicBezTo>
                    <a:pt x="4" y="132"/>
                    <a:pt x="0" y="115"/>
                    <a:pt x="0" y="98"/>
                  </a:cubicBezTo>
                  <a:cubicBezTo>
                    <a:pt x="0" y="81"/>
                    <a:pt x="4" y="64"/>
                    <a:pt x="11" y="49"/>
                  </a:cubicBezTo>
                  <a:cubicBezTo>
                    <a:pt x="18" y="34"/>
                    <a:pt x="27" y="21"/>
                    <a:pt x="40" y="13"/>
                  </a:cubicBezTo>
                  <a:cubicBezTo>
                    <a:pt x="52" y="4"/>
                    <a:pt x="66" y="0"/>
                    <a:pt x="80" y="0"/>
                  </a:cubicBezTo>
                  <a:cubicBezTo>
                    <a:pt x="94" y="0"/>
                    <a:pt x="107" y="4"/>
                    <a:pt x="120" y="13"/>
                  </a:cubicBezTo>
                  <a:cubicBezTo>
                    <a:pt x="132" y="21"/>
                    <a:pt x="143" y="34"/>
                    <a:pt x="150" y="49"/>
                  </a:cubicBezTo>
                  <a:cubicBezTo>
                    <a:pt x="157" y="64"/>
                    <a:pt x="160" y="81"/>
                    <a:pt x="160" y="98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34;p11"/>
            <p:cNvSpPr/>
            <p:nvPr/>
          </p:nvSpPr>
          <p:spPr>
            <a:xfrm>
              <a:off x="2812680" y="4977000"/>
              <a:ext cx="96840" cy="116640"/>
            </a:xfrm>
            <a:custGeom>
              <a:rect b="b" l="l" r="r" t="t"/>
              <a:pathLst>
                <a:path extrusionOk="0" h="325" w="270">
                  <a:moveTo>
                    <a:pt x="178" y="9"/>
                  </a:moveTo>
                  <a:cubicBezTo>
                    <a:pt x="86" y="-28"/>
                    <a:pt x="25" y="61"/>
                    <a:pt x="10" y="110"/>
                  </a:cubicBezTo>
                  <a:cubicBezTo>
                    <a:pt x="-15" y="184"/>
                    <a:pt x="15" y="267"/>
                    <a:pt x="25" y="286"/>
                  </a:cubicBezTo>
                  <a:cubicBezTo>
                    <a:pt x="30" y="298"/>
                    <a:pt x="99" y="357"/>
                    <a:pt x="249" y="301"/>
                  </a:cubicBezTo>
                  <a:cubicBezTo>
                    <a:pt x="245" y="301"/>
                    <a:pt x="282" y="218"/>
                    <a:pt x="267" y="141"/>
                  </a:cubicBezTo>
                  <a:cubicBezTo>
                    <a:pt x="238" y="97"/>
                    <a:pt x="258" y="40"/>
                    <a:pt x="178" y="9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35;p11"/>
            <p:cNvSpPr/>
            <p:nvPr/>
          </p:nvSpPr>
          <p:spPr>
            <a:xfrm>
              <a:off x="2805840" y="4971600"/>
              <a:ext cx="102960" cy="124200"/>
            </a:xfrm>
            <a:custGeom>
              <a:rect b="b" l="l" r="r" t="t"/>
              <a:pathLst>
                <a:path extrusionOk="0" h="346" w="287">
                  <a:moveTo>
                    <a:pt x="241" y="66"/>
                  </a:moveTo>
                  <a:cubicBezTo>
                    <a:pt x="229" y="54"/>
                    <a:pt x="216" y="44"/>
                    <a:pt x="204" y="38"/>
                  </a:cubicBezTo>
                  <a:cubicBezTo>
                    <a:pt x="198" y="35"/>
                    <a:pt x="189" y="32"/>
                    <a:pt x="182" y="32"/>
                  </a:cubicBezTo>
                  <a:cubicBezTo>
                    <a:pt x="176" y="29"/>
                    <a:pt x="167" y="29"/>
                    <a:pt x="161" y="29"/>
                  </a:cubicBezTo>
                  <a:cubicBezTo>
                    <a:pt x="133" y="29"/>
                    <a:pt x="102" y="41"/>
                    <a:pt x="84" y="63"/>
                  </a:cubicBezTo>
                  <a:cubicBezTo>
                    <a:pt x="62" y="84"/>
                    <a:pt x="44" y="115"/>
                    <a:pt x="38" y="143"/>
                  </a:cubicBezTo>
                  <a:cubicBezTo>
                    <a:pt x="32" y="174"/>
                    <a:pt x="32" y="207"/>
                    <a:pt x="38" y="241"/>
                  </a:cubicBezTo>
                  <a:cubicBezTo>
                    <a:pt x="41" y="257"/>
                    <a:pt x="47" y="275"/>
                    <a:pt x="53" y="287"/>
                  </a:cubicBezTo>
                  <a:cubicBezTo>
                    <a:pt x="54" y="289"/>
                    <a:pt x="55" y="292"/>
                    <a:pt x="56" y="294"/>
                  </a:cubicBezTo>
                  <a:cubicBezTo>
                    <a:pt x="59" y="297"/>
                    <a:pt x="62" y="297"/>
                    <a:pt x="62" y="300"/>
                  </a:cubicBezTo>
                  <a:cubicBezTo>
                    <a:pt x="69" y="303"/>
                    <a:pt x="75" y="309"/>
                    <a:pt x="81" y="312"/>
                  </a:cubicBezTo>
                  <a:cubicBezTo>
                    <a:pt x="109" y="324"/>
                    <a:pt x="139" y="331"/>
                    <a:pt x="173" y="327"/>
                  </a:cubicBezTo>
                  <a:cubicBezTo>
                    <a:pt x="204" y="327"/>
                    <a:pt x="238" y="321"/>
                    <a:pt x="269" y="312"/>
                  </a:cubicBezTo>
                  <a:cubicBezTo>
                    <a:pt x="238" y="327"/>
                    <a:pt x="207" y="337"/>
                    <a:pt x="173" y="343"/>
                  </a:cubicBezTo>
                  <a:cubicBezTo>
                    <a:pt x="139" y="349"/>
                    <a:pt x="105" y="346"/>
                    <a:pt x="72" y="334"/>
                  </a:cubicBezTo>
                  <a:cubicBezTo>
                    <a:pt x="62" y="331"/>
                    <a:pt x="56" y="327"/>
                    <a:pt x="47" y="321"/>
                  </a:cubicBezTo>
                  <a:cubicBezTo>
                    <a:pt x="44" y="318"/>
                    <a:pt x="38" y="315"/>
                    <a:pt x="35" y="312"/>
                  </a:cubicBezTo>
                  <a:cubicBezTo>
                    <a:pt x="34" y="311"/>
                    <a:pt x="33" y="310"/>
                    <a:pt x="32" y="309"/>
                  </a:cubicBezTo>
                  <a:cubicBezTo>
                    <a:pt x="31" y="308"/>
                    <a:pt x="30" y="307"/>
                    <a:pt x="29" y="306"/>
                  </a:cubicBezTo>
                  <a:cubicBezTo>
                    <a:pt x="29" y="305"/>
                    <a:pt x="29" y="304"/>
                    <a:pt x="29" y="303"/>
                  </a:cubicBezTo>
                  <a:cubicBezTo>
                    <a:pt x="28" y="302"/>
                    <a:pt x="27" y="301"/>
                    <a:pt x="25" y="300"/>
                  </a:cubicBezTo>
                  <a:cubicBezTo>
                    <a:pt x="19" y="281"/>
                    <a:pt x="13" y="266"/>
                    <a:pt x="7" y="247"/>
                  </a:cubicBezTo>
                  <a:cubicBezTo>
                    <a:pt x="-2" y="211"/>
                    <a:pt x="-2" y="174"/>
                    <a:pt x="4" y="134"/>
                  </a:cubicBezTo>
                  <a:cubicBezTo>
                    <a:pt x="13" y="97"/>
                    <a:pt x="35" y="63"/>
                    <a:pt x="59" y="38"/>
                  </a:cubicBezTo>
                  <a:cubicBezTo>
                    <a:pt x="87" y="14"/>
                    <a:pt x="121" y="-5"/>
                    <a:pt x="158" y="1"/>
                  </a:cubicBezTo>
                  <a:cubicBezTo>
                    <a:pt x="167" y="1"/>
                    <a:pt x="176" y="4"/>
                    <a:pt x="185" y="7"/>
                  </a:cubicBezTo>
                  <a:cubicBezTo>
                    <a:pt x="195" y="11"/>
                    <a:pt x="201" y="14"/>
                    <a:pt x="210" y="20"/>
                  </a:cubicBezTo>
                  <a:cubicBezTo>
                    <a:pt x="225" y="29"/>
                    <a:pt x="238" y="41"/>
                    <a:pt x="250" y="57"/>
                  </a:cubicBezTo>
                  <a:cubicBezTo>
                    <a:pt x="272" y="81"/>
                    <a:pt x="284" y="118"/>
                    <a:pt x="287" y="155"/>
                  </a:cubicBezTo>
                  <a:cubicBezTo>
                    <a:pt x="278" y="121"/>
                    <a:pt x="265" y="87"/>
                    <a:pt x="241" y="66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36;p11"/>
            <p:cNvSpPr/>
            <p:nvPr/>
          </p:nvSpPr>
          <p:spPr>
            <a:xfrm>
              <a:off x="2837160" y="5004720"/>
              <a:ext cx="57240" cy="70200"/>
            </a:xfrm>
            <a:custGeom>
              <a:rect b="b" l="l" r="r" t="t"/>
              <a:pathLst>
                <a:path extrusionOk="0" h="196" w="160">
                  <a:moveTo>
                    <a:pt x="160" y="98"/>
                  </a:moveTo>
                  <a:cubicBezTo>
                    <a:pt x="160" y="115"/>
                    <a:pt x="156" y="132"/>
                    <a:pt x="149" y="147"/>
                  </a:cubicBezTo>
                  <a:cubicBezTo>
                    <a:pt x="142" y="162"/>
                    <a:pt x="132" y="174"/>
                    <a:pt x="120" y="183"/>
                  </a:cubicBezTo>
                  <a:cubicBezTo>
                    <a:pt x="108" y="191"/>
                    <a:pt x="94" y="196"/>
                    <a:pt x="80" y="196"/>
                  </a:cubicBezTo>
                  <a:cubicBezTo>
                    <a:pt x="66" y="196"/>
                    <a:pt x="52" y="191"/>
                    <a:pt x="40" y="183"/>
                  </a:cubicBezTo>
                  <a:cubicBezTo>
                    <a:pt x="28" y="174"/>
                    <a:pt x="18" y="162"/>
                    <a:pt x="11" y="147"/>
                  </a:cubicBezTo>
                  <a:cubicBezTo>
                    <a:pt x="4" y="132"/>
                    <a:pt x="0" y="115"/>
                    <a:pt x="0" y="98"/>
                  </a:cubicBezTo>
                  <a:cubicBezTo>
                    <a:pt x="0" y="81"/>
                    <a:pt x="4" y="64"/>
                    <a:pt x="11" y="49"/>
                  </a:cubicBezTo>
                  <a:cubicBezTo>
                    <a:pt x="18" y="34"/>
                    <a:pt x="28" y="21"/>
                    <a:pt x="40" y="13"/>
                  </a:cubicBezTo>
                  <a:cubicBezTo>
                    <a:pt x="52" y="4"/>
                    <a:pt x="66" y="0"/>
                    <a:pt x="80" y="0"/>
                  </a:cubicBezTo>
                  <a:cubicBezTo>
                    <a:pt x="94" y="0"/>
                    <a:pt x="108" y="4"/>
                    <a:pt x="120" y="13"/>
                  </a:cubicBezTo>
                  <a:cubicBezTo>
                    <a:pt x="132" y="21"/>
                    <a:pt x="142" y="34"/>
                    <a:pt x="149" y="49"/>
                  </a:cubicBezTo>
                  <a:cubicBezTo>
                    <a:pt x="156" y="64"/>
                    <a:pt x="160" y="81"/>
                    <a:pt x="160" y="98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37;p11"/>
            <p:cNvSpPr/>
            <p:nvPr/>
          </p:nvSpPr>
          <p:spPr>
            <a:xfrm>
              <a:off x="2925719" y="5129279"/>
              <a:ext cx="58320" cy="48600"/>
            </a:xfrm>
            <a:custGeom>
              <a:rect b="b" l="l" r="r" t="t"/>
              <a:pathLst>
                <a:path extrusionOk="0" h="136" w="163">
                  <a:moveTo>
                    <a:pt x="0" y="0"/>
                  </a:moveTo>
                  <a:cubicBezTo>
                    <a:pt x="54" y="0"/>
                    <a:pt x="109" y="0"/>
                    <a:pt x="163" y="0"/>
                  </a:cubicBezTo>
                  <a:cubicBezTo>
                    <a:pt x="163" y="45"/>
                    <a:pt x="163" y="91"/>
                    <a:pt x="163" y="136"/>
                  </a:cubicBezTo>
                  <a:cubicBezTo>
                    <a:pt x="109" y="136"/>
                    <a:pt x="54" y="136"/>
                    <a:pt x="0" y="136"/>
                  </a:cubicBezTo>
                  <a:cubicBezTo>
                    <a:pt x="0" y="91"/>
                    <a:pt x="0" y="45"/>
                    <a:pt x="0" y="0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38;p11"/>
            <p:cNvSpPr/>
            <p:nvPr/>
          </p:nvSpPr>
          <p:spPr>
            <a:xfrm>
              <a:off x="2843640" y="5088239"/>
              <a:ext cx="221400" cy="78840"/>
            </a:xfrm>
            <a:custGeom>
              <a:rect b="b" l="l" r="r" t="t"/>
              <a:pathLst>
                <a:path extrusionOk="0" h="220" w="616">
                  <a:moveTo>
                    <a:pt x="465" y="188"/>
                  </a:moveTo>
                  <a:cubicBezTo>
                    <a:pt x="434" y="185"/>
                    <a:pt x="404" y="178"/>
                    <a:pt x="379" y="163"/>
                  </a:cubicBezTo>
                  <a:cubicBezTo>
                    <a:pt x="354" y="147"/>
                    <a:pt x="336" y="127"/>
                    <a:pt x="333" y="105"/>
                  </a:cubicBezTo>
                  <a:cubicBezTo>
                    <a:pt x="326" y="70"/>
                    <a:pt x="318" y="35"/>
                    <a:pt x="311" y="0"/>
                  </a:cubicBezTo>
                  <a:cubicBezTo>
                    <a:pt x="304" y="35"/>
                    <a:pt x="297" y="70"/>
                    <a:pt x="290" y="105"/>
                  </a:cubicBezTo>
                  <a:cubicBezTo>
                    <a:pt x="284" y="130"/>
                    <a:pt x="268" y="147"/>
                    <a:pt x="244" y="163"/>
                  </a:cubicBezTo>
                  <a:cubicBezTo>
                    <a:pt x="219" y="178"/>
                    <a:pt x="188" y="188"/>
                    <a:pt x="157" y="188"/>
                  </a:cubicBezTo>
                  <a:cubicBezTo>
                    <a:pt x="124" y="188"/>
                    <a:pt x="93" y="185"/>
                    <a:pt x="65" y="170"/>
                  </a:cubicBezTo>
                  <a:cubicBezTo>
                    <a:pt x="37" y="157"/>
                    <a:pt x="13" y="136"/>
                    <a:pt x="0" y="108"/>
                  </a:cubicBezTo>
                  <a:cubicBezTo>
                    <a:pt x="4" y="139"/>
                    <a:pt x="22" y="167"/>
                    <a:pt x="50" y="185"/>
                  </a:cubicBezTo>
                  <a:cubicBezTo>
                    <a:pt x="77" y="203"/>
                    <a:pt x="117" y="216"/>
                    <a:pt x="154" y="219"/>
                  </a:cubicBezTo>
                  <a:cubicBezTo>
                    <a:pt x="194" y="222"/>
                    <a:pt x="231" y="213"/>
                    <a:pt x="265" y="194"/>
                  </a:cubicBezTo>
                  <a:cubicBezTo>
                    <a:pt x="284" y="185"/>
                    <a:pt x="296" y="173"/>
                    <a:pt x="308" y="157"/>
                  </a:cubicBezTo>
                  <a:cubicBezTo>
                    <a:pt x="320" y="173"/>
                    <a:pt x="336" y="185"/>
                    <a:pt x="351" y="194"/>
                  </a:cubicBezTo>
                  <a:cubicBezTo>
                    <a:pt x="385" y="213"/>
                    <a:pt x="425" y="222"/>
                    <a:pt x="462" y="219"/>
                  </a:cubicBezTo>
                  <a:cubicBezTo>
                    <a:pt x="499" y="219"/>
                    <a:pt x="539" y="207"/>
                    <a:pt x="567" y="185"/>
                  </a:cubicBezTo>
                  <a:cubicBezTo>
                    <a:pt x="594" y="167"/>
                    <a:pt x="616" y="136"/>
                    <a:pt x="616" y="108"/>
                  </a:cubicBezTo>
                  <a:cubicBezTo>
                    <a:pt x="610" y="133"/>
                    <a:pt x="585" y="154"/>
                    <a:pt x="557" y="170"/>
                  </a:cubicBezTo>
                  <a:cubicBezTo>
                    <a:pt x="530" y="182"/>
                    <a:pt x="496" y="188"/>
                    <a:pt x="465" y="188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39;p11"/>
            <p:cNvSpPr/>
            <p:nvPr/>
          </p:nvSpPr>
          <p:spPr>
            <a:xfrm>
              <a:off x="2912040" y="5073840"/>
              <a:ext cx="84240" cy="39600"/>
            </a:xfrm>
            <a:custGeom>
              <a:rect b="b" l="l" r="r" t="t"/>
              <a:pathLst>
                <a:path extrusionOk="0" h="111" w="235">
                  <a:moveTo>
                    <a:pt x="117" y="0"/>
                  </a:moveTo>
                  <a:cubicBezTo>
                    <a:pt x="96" y="0"/>
                    <a:pt x="31" y="0"/>
                    <a:pt x="6" y="19"/>
                  </a:cubicBezTo>
                  <a:cubicBezTo>
                    <a:pt x="-9" y="31"/>
                    <a:pt x="3" y="62"/>
                    <a:pt x="43" y="90"/>
                  </a:cubicBezTo>
                  <a:cubicBezTo>
                    <a:pt x="71" y="108"/>
                    <a:pt x="96" y="111"/>
                    <a:pt x="114" y="111"/>
                  </a:cubicBezTo>
                  <a:cubicBezTo>
                    <a:pt x="136" y="111"/>
                    <a:pt x="160" y="105"/>
                    <a:pt x="185" y="90"/>
                  </a:cubicBezTo>
                  <a:cubicBezTo>
                    <a:pt x="234" y="62"/>
                    <a:pt x="243" y="31"/>
                    <a:pt x="228" y="19"/>
                  </a:cubicBezTo>
                  <a:cubicBezTo>
                    <a:pt x="206" y="0"/>
                    <a:pt x="139" y="0"/>
                    <a:pt x="117" y="0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0" name="Google Shape;40;p11"/>
          <p:cNvGrpSpPr/>
          <p:nvPr/>
        </p:nvGrpSpPr>
        <p:grpSpPr>
          <a:xfrm>
            <a:off x="1313280" y="4818960"/>
            <a:ext cx="252719" cy="331920"/>
            <a:chOff x="1313280" y="4818960"/>
            <a:chExt cx="252719" cy="331920"/>
          </a:xfrm>
        </p:grpSpPr>
        <p:sp>
          <p:nvSpPr>
            <p:cNvPr id="41" name="Google Shape;41;p11"/>
            <p:cNvSpPr/>
            <p:nvPr/>
          </p:nvSpPr>
          <p:spPr>
            <a:xfrm>
              <a:off x="1313280" y="5046480"/>
              <a:ext cx="43920" cy="48240"/>
            </a:xfrm>
            <a:custGeom>
              <a:rect b="b" l="l" r="r" t="t"/>
              <a:pathLst>
                <a:path extrusionOk="0" h="135" w="123">
                  <a:moveTo>
                    <a:pt x="0" y="67"/>
                  </a:moveTo>
                  <a:cubicBezTo>
                    <a:pt x="0" y="79"/>
                    <a:pt x="3" y="90"/>
                    <a:pt x="8" y="101"/>
                  </a:cubicBezTo>
                  <a:cubicBezTo>
                    <a:pt x="13" y="111"/>
                    <a:pt x="20" y="120"/>
                    <a:pt x="30" y="126"/>
                  </a:cubicBezTo>
                  <a:cubicBezTo>
                    <a:pt x="39" y="132"/>
                    <a:pt x="50" y="135"/>
                    <a:pt x="61" y="135"/>
                  </a:cubicBezTo>
                  <a:cubicBezTo>
                    <a:pt x="72" y="135"/>
                    <a:pt x="83" y="132"/>
                    <a:pt x="92" y="126"/>
                  </a:cubicBezTo>
                  <a:cubicBezTo>
                    <a:pt x="101" y="120"/>
                    <a:pt x="109" y="111"/>
                    <a:pt x="115" y="101"/>
                  </a:cubicBezTo>
                  <a:cubicBezTo>
                    <a:pt x="120" y="90"/>
                    <a:pt x="123" y="79"/>
                    <a:pt x="123" y="67"/>
                  </a:cubicBezTo>
                  <a:cubicBezTo>
                    <a:pt x="123" y="56"/>
                    <a:pt x="120" y="44"/>
                    <a:pt x="115" y="34"/>
                  </a:cubicBezTo>
                  <a:cubicBezTo>
                    <a:pt x="109" y="23"/>
                    <a:pt x="101" y="15"/>
                    <a:pt x="92" y="9"/>
                  </a:cubicBezTo>
                  <a:cubicBezTo>
                    <a:pt x="83" y="3"/>
                    <a:pt x="72" y="0"/>
                    <a:pt x="61" y="0"/>
                  </a:cubicBezTo>
                  <a:cubicBezTo>
                    <a:pt x="50" y="0"/>
                    <a:pt x="39" y="3"/>
                    <a:pt x="30" y="9"/>
                  </a:cubicBezTo>
                  <a:cubicBezTo>
                    <a:pt x="20" y="15"/>
                    <a:pt x="13" y="23"/>
                    <a:pt x="8" y="34"/>
                  </a:cubicBezTo>
                  <a:cubicBezTo>
                    <a:pt x="3" y="44"/>
                    <a:pt x="0" y="56"/>
                    <a:pt x="0" y="67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42;p11"/>
            <p:cNvSpPr/>
            <p:nvPr/>
          </p:nvSpPr>
          <p:spPr>
            <a:xfrm>
              <a:off x="1329120" y="5040720"/>
              <a:ext cx="76320" cy="96480"/>
            </a:xfrm>
            <a:custGeom>
              <a:rect b="b" l="l" r="r" t="t"/>
              <a:pathLst>
                <a:path extrusionOk="0" h="269" w="213">
                  <a:moveTo>
                    <a:pt x="13" y="227"/>
                  </a:moveTo>
                  <a:cubicBezTo>
                    <a:pt x="-34" y="53"/>
                    <a:pt x="64" y="76"/>
                    <a:pt x="89" y="0"/>
                  </a:cubicBezTo>
                  <a:cubicBezTo>
                    <a:pt x="126" y="18"/>
                    <a:pt x="162" y="36"/>
                    <a:pt x="198" y="54"/>
                  </a:cubicBezTo>
                  <a:cubicBezTo>
                    <a:pt x="198" y="53"/>
                    <a:pt x="232" y="220"/>
                    <a:pt x="199" y="257"/>
                  </a:cubicBezTo>
                  <a:cubicBezTo>
                    <a:pt x="175" y="285"/>
                    <a:pt x="22" y="262"/>
                    <a:pt x="13" y="227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43;p11"/>
            <p:cNvSpPr/>
            <p:nvPr/>
          </p:nvSpPr>
          <p:spPr>
            <a:xfrm>
              <a:off x="1355400" y="5095080"/>
              <a:ext cx="45000" cy="23040"/>
            </a:xfrm>
            <a:custGeom>
              <a:rect b="b" l="l" r="r" t="t"/>
              <a:pathLst>
                <a:path extrusionOk="0" h="65" w="126">
                  <a:moveTo>
                    <a:pt x="109" y="31"/>
                  </a:moveTo>
                  <a:cubicBezTo>
                    <a:pt x="100" y="22"/>
                    <a:pt x="89" y="13"/>
                    <a:pt x="77" y="9"/>
                  </a:cubicBezTo>
                  <a:cubicBezTo>
                    <a:pt x="52" y="-2"/>
                    <a:pt x="24" y="-2"/>
                    <a:pt x="0" y="7"/>
                  </a:cubicBezTo>
                  <a:cubicBezTo>
                    <a:pt x="26" y="7"/>
                    <a:pt x="49" y="9"/>
                    <a:pt x="72" y="19"/>
                  </a:cubicBezTo>
                  <a:cubicBezTo>
                    <a:pt x="83" y="23"/>
                    <a:pt x="93" y="29"/>
                    <a:pt x="103" y="37"/>
                  </a:cubicBezTo>
                  <a:cubicBezTo>
                    <a:pt x="110" y="45"/>
                    <a:pt x="120" y="54"/>
                    <a:pt x="126" y="65"/>
                  </a:cubicBezTo>
                  <a:cubicBezTo>
                    <a:pt x="124" y="52"/>
                    <a:pt x="118" y="40"/>
                    <a:pt x="109" y="31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44;p11"/>
            <p:cNvSpPr/>
            <p:nvPr/>
          </p:nvSpPr>
          <p:spPr>
            <a:xfrm>
              <a:off x="1391400" y="5033160"/>
              <a:ext cx="64800" cy="117720"/>
            </a:xfrm>
            <a:custGeom>
              <a:rect b="b" l="l" r="r" t="t"/>
              <a:pathLst>
                <a:path extrusionOk="0" h="328" w="181">
                  <a:moveTo>
                    <a:pt x="37" y="308"/>
                  </a:moveTo>
                  <a:cubicBezTo>
                    <a:pt x="0" y="269"/>
                    <a:pt x="1" y="98"/>
                    <a:pt x="0" y="14"/>
                  </a:cubicBezTo>
                  <a:cubicBezTo>
                    <a:pt x="52" y="9"/>
                    <a:pt x="105" y="5"/>
                    <a:pt x="157" y="0"/>
                  </a:cubicBezTo>
                  <a:cubicBezTo>
                    <a:pt x="158" y="0"/>
                    <a:pt x="201" y="271"/>
                    <a:pt x="170" y="308"/>
                  </a:cubicBezTo>
                  <a:cubicBezTo>
                    <a:pt x="147" y="335"/>
                    <a:pt x="63" y="334"/>
                    <a:pt x="37" y="308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45;p11"/>
            <p:cNvSpPr/>
            <p:nvPr/>
          </p:nvSpPr>
          <p:spPr>
            <a:xfrm>
              <a:off x="1448280" y="5033160"/>
              <a:ext cx="65160" cy="117720"/>
            </a:xfrm>
            <a:custGeom>
              <a:rect b="b" l="l" r="r" t="t"/>
              <a:pathLst>
                <a:path extrusionOk="0" h="328" w="182">
                  <a:moveTo>
                    <a:pt x="145" y="308"/>
                  </a:moveTo>
                  <a:cubicBezTo>
                    <a:pt x="182" y="269"/>
                    <a:pt x="181" y="98"/>
                    <a:pt x="182" y="14"/>
                  </a:cubicBezTo>
                  <a:cubicBezTo>
                    <a:pt x="130" y="9"/>
                    <a:pt x="78" y="5"/>
                    <a:pt x="25" y="0"/>
                  </a:cubicBezTo>
                  <a:cubicBezTo>
                    <a:pt x="21" y="103"/>
                    <a:pt x="-19" y="271"/>
                    <a:pt x="11" y="308"/>
                  </a:cubicBezTo>
                  <a:cubicBezTo>
                    <a:pt x="34" y="335"/>
                    <a:pt x="119" y="334"/>
                    <a:pt x="145" y="308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46;p11"/>
            <p:cNvSpPr/>
            <p:nvPr/>
          </p:nvSpPr>
          <p:spPr>
            <a:xfrm>
              <a:off x="1450079" y="5096160"/>
              <a:ext cx="4320" cy="47520"/>
            </a:xfrm>
            <a:custGeom>
              <a:rect b="b" l="l" r="r" t="t"/>
              <a:pathLst>
                <a:path extrusionOk="0" h="133" w="13">
                  <a:moveTo>
                    <a:pt x="13" y="66"/>
                  </a:moveTo>
                  <a:cubicBezTo>
                    <a:pt x="13" y="44"/>
                    <a:pt x="11" y="22"/>
                    <a:pt x="6" y="0"/>
                  </a:cubicBezTo>
                  <a:cubicBezTo>
                    <a:pt x="2" y="22"/>
                    <a:pt x="0" y="45"/>
                    <a:pt x="0" y="66"/>
                  </a:cubicBezTo>
                  <a:cubicBezTo>
                    <a:pt x="2" y="89"/>
                    <a:pt x="2" y="111"/>
                    <a:pt x="6" y="133"/>
                  </a:cubicBezTo>
                  <a:cubicBezTo>
                    <a:pt x="11" y="111"/>
                    <a:pt x="13" y="87"/>
                    <a:pt x="13" y="66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47;p11"/>
            <p:cNvSpPr/>
            <p:nvPr/>
          </p:nvSpPr>
          <p:spPr>
            <a:xfrm>
              <a:off x="1402920" y="5028840"/>
              <a:ext cx="99360" cy="95760"/>
            </a:xfrm>
            <a:custGeom>
              <a:rect b="b" l="l" r="r" t="t"/>
              <a:pathLst>
                <a:path extrusionOk="0" h="267" w="277">
                  <a:moveTo>
                    <a:pt x="138" y="267"/>
                  </a:moveTo>
                  <a:cubicBezTo>
                    <a:pt x="184" y="220"/>
                    <a:pt x="277" y="195"/>
                    <a:pt x="277" y="126"/>
                  </a:cubicBezTo>
                  <a:cubicBezTo>
                    <a:pt x="277" y="56"/>
                    <a:pt x="215" y="0"/>
                    <a:pt x="138" y="0"/>
                  </a:cubicBezTo>
                  <a:cubicBezTo>
                    <a:pt x="61" y="0"/>
                    <a:pt x="0" y="56"/>
                    <a:pt x="0" y="126"/>
                  </a:cubicBezTo>
                  <a:cubicBezTo>
                    <a:pt x="0" y="195"/>
                    <a:pt x="92" y="220"/>
                    <a:pt x="138" y="267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48;p11"/>
            <p:cNvSpPr/>
            <p:nvPr/>
          </p:nvSpPr>
          <p:spPr>
            <a:xfrm>
              <a:off x="1338480" y="4818960"/>
              <a:ext cx="74880" cy="145440"/>
            </a:xfrm>
            <a:custGeom>
              <a:rect b="b" l="l" r="r" t="t"/>
              <a:pathLst>
                <a:path extrusionOk="0" h="405" w="209">
                  <a:moveTo>
                    <a:pt x="190" y="177"/>
                  </a:moveTo>
                  <a:cubicBezTo>
                    <a:pt x="198" y="339"/>
                    <a:pt x="203" y="315"/>
                    <a:pt x="209" y="384"/>
                  </a:cubicBezTo>
                  <a:cubicBezTo>
                    <a:pt x="180" y="391"/>
                    <a:pt x="152" y="398"/>
                    <a:pt x="123" y="405"/>
                  </a:cubicBezTo>
                  <a:cubicBezTo>
                    <a:pt x="88" y="343"/>
                    <a:pt x="127" y="390"/>
                    <a:pt x="16" y="220"/>
                  </a:cubicBezTo>
                  <a:cubicBezTo>
                    <a:pt x="-24" y="157"/>
                    <a:pt x="19" y="10"/>
                    <a:pt x="44" y="0"/>
                  </a:cubicBezTo>
                  <a:cubicBezTo>
                    <a:pt x="59" y="-4"/>
                    <a:pt x="187" y="94"/>
                    <a:pt x="190" y="177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49;p11"/>
            <p:cNvSpPr/>
            <p:nvPr/>
          </p:nvSpPr>
          <p:spPr>
            <a:xfrm>
              <a:off x="1353240" y="4848480"/>
              <a:ext cx="54000" cy="114840"/>
            </a:xfrm>
            <a:custGeom>
              <a:rect b="b" l="l" r="r" t="t"/>
              <a:pathLst>
                <a:path extrusionOk="0" h="320" w="151">
                  <a:moveTo>
                    <a:pt x="112" y="105"/>
                  </a:moveTo>
                  <a:cubicBezTo>
                    <a:pt x="142" y="262"/>
                    <a:pt x="138" y="239"/>
                    <a:pt x="151" y="306"/>
                  </a:cubicBezTo>
                  <a:cubicBezTo>
                    <a:pt x="132" y="311"/>
                    <a:pt x="113" y="315"/>
                    <a:pt x="94" y="320"/>
                  </a:cubicBezTo>
                  <a:cubicBezTo>
                    <a:pt x="67" y="256"/>
                    <a:pt x="94" y="309"/>
                    <a:pt x="11" y="129"/>
                  </a:cubicBezTo>
                  <a:cubicBezTo>
                    <a:pt x="-11" y="83"/>
                    <a:pt x="2" y="8"/>
                    <a:pt x="25" y="0"/>
                  </a:cubicBezTo>
                  <a:cubicBezTo>
                    <a:pt x="40" y="-5"/>
                    <a:pt x="100" y="40"/>
                    <a:pt x="112" y="105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50;p11"/>
            <p:cNvSpPr/>
            <p:nvPr/>
          </p:nvSpPr>
          <p:spPr>
            <a:xfrm>
              <a:off x="1491119" y="4818960"/>
              <a:ext cx="74880" cy="145440"/>
            </a:xfrm>
            <a:custGeom>
              <a:rect b="b" l="l" r="r" t="t"/>
              <a:pathLst>
                <a:path extrusionOk="0" h="405" w="209">
                  <a:moveTo>
                    <a:pt x="19" y="177"/>
                  </a:moveTo>
                  <a:cubicBezTo>
                    <a:pt x="11" y="339"/>
                    <a:pt x="6" y="315"/>
                    <a:pt x="0" y="384"/>
                  </a:cubicBezTo>
                  <a:cubicBezTo>
                    <a:pt x="29" y="391"/>
                    <a:pt x="57" y="398"/>
                    <a:pt x="86" y="405"/>
                  </a:cubicBezTo>
                  <a:cubicBezTo>
                    <a:pt x="121" y="343"/>
                    <a:pt x="82" y="390"/>
                    <a:pt x="192" y="220"/>
                  </a:cubicBezTo>
                  <a:cubicBezTo>
                    <a:pt x="234" y="157"/>
                    <a:pt x="189" y="10"/>
                    <a:pt x="165" y="0"/>
                  </a:cubicBezTo>
                  <a:cubicBezTo>
                    <a:pt x="149" y="-4"/>
                    <a:pt x="22" y="94"/>
                    <a:pt x="19" y="177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51;p11"/>
            <p:cNvSpPr/>
            <p:nvPr/>
          </p:nvSpPr>
          <p:spPr>
            <a:xfrm>
              <a:off x="1497240" y="4848480"/>
              <a:ext cx="54360" cy="115560"/>
            </a:xfrm>
            <a:custGeom>
              <a:rect b="b" l="l" r="r" t="t"/>
              <a:pathLst>
                <a:path extrusionOk="0" h="322" w="152">
                  <a:moveTo>
                    <a:pt x="38" y="105"/>
                  </a:moveTo>
                  <a:cubicBezTo>
                    <a:pt x="9" y="262"/>
                    <a:pt x="13" y="239"/>
                    <a:pt x="0" y="306"/>
                  </a:cubicBezTo>
                  <a:cubicBezTo>
                    <a:pt x="18" y="311"/>
                    <a:pt x="37" y="317"/>
                    <a:pt x="55" y="322"/>
                  </a:cubicBezTo>
                  <a:cubicBezTo>
                    <a:pt x="83" y="258"/>
                    <a:pt x="55" y="311"/>
                    <a:pt x="140" y="131"/>
                  </a:cubicBezTo>
                  <a:cubicBezTo>
                    <a:pt x="162" y="83"/>
                    <a:pt x="151" y="8"/>
                    <a:pt x="126" y="0"/>
                  </a:cubicBezTo>
                  <a:cubicBezTo>
                    <a:pt x="111" y="-5"/>
                    <a:pt x="51" y="40"/>
                    <a:pt x="38" y="105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52;p11"/>
            <p:cNvSpPr/>
            <p:nvPr/>
          </p:nvSpPr>
          <p:spPr>
            <a:xfrm>
              <a:off x="1351080" y="4907880"/>
              <a:ext cx="202320" cy="177120"/>
            </a:xfrm>
            <a:custGeom>
              <a:rect b="b" l="l" r="r" t="t"/>
              <a:pathLst>
                <a:path extrusionOk="0" h="493" w="563">
                  <a:moveTo>
                    <a:pt x="281" y="0"/>
                  </a:moveTo>
                  <a:cubicBezTo>
                    <a:pt x="127" y="0"/>
                    <a:pt x="56" y="66"/>
                    <a:pt x="56" y="158"/>
                  </a:cubicBezTo>
                  <a:cubicBezTo>
                    <a:pt x="56" y="235"/>
                    <a:pt x="-61" y="349"/>
                    <a:pt x="44" y="424"/>
                  </a:cubicBezTo>
                  <a:cubicBezTo>
                    <a:pt x="95" y="461"/>
                    <a:pt x="180" y="493"/>
                    <a:pt x="281" y="493"/>
                  </a:cubicBezTo>
                  <a:cubicBezTo>
                    <a:pt x="383" y="493"/>
                    <a:pt x="469" y="461"/>
                    <a:pt x="520" y="424"/>
                  </a:cubicBezTo>
                  <a:cubicBezTo>
                    <a:pt x="624" y="347"/>
                    <a:pt x="508" y="235"/>
                    <a:pt x="508" y="158"/>
                  </a:cubicBezTo>
                  <a:cubicBezTo>
                    <a:pt x="508" y="66"/>
                    <a:pt x="438" y="0"/>
                    <a:pt x="281" y="0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53;p11"/>
            <p:cNvSpPr/>
            <p:nvPr/>
          </p:nvSpPr>
          <p:spPr>
            <a:xfrm>
              <a:off x="1364400" y="4932000"/>
              <a:ext cx="176760" cy="146880"/>
            </a:xfrm>
            <a:custGeom>
              <a:rect b="b" l="l" r="r" t="t"/>
              <a:pathLst>
                <a:path extrusionOk="0" h="409" w="492">
                  <a:moveTo>
                    <a:pt x="224" y="13"/>
                  </a:moveTo>
                  <a:cubicBezTo>
                    <a:pt x="238" y="-4"/>
                    <a:pt x="251" y="-4"/>
                    <a:pt x="264" y="13"/>
                  </a:cubicBezTo>
                  <a:cubicBezTo>
                    <a:pt x="297" y="55"/>
                    <a:pt x="347" y="144"/>
                    <a:pt x="351" y="218"/>
                  </a:cubicBezTo>
                  <a:cubicBezTo>
                    <a:pt x="409" y="210"/>
                    <a:pt x="475" y="213"/>
                    <a:pt x="489" y="244"/>
                  </a:cubicBezTo>
                  <a:cubicBezTo>
                    <a:pt x="515" y="305"/>
                    <a:pt x="392" y="409"/>
                    <a:pt x="246" y="409"/>
                  </a:cubicBezTo>
                  <a:cubicBezTo>
                    <a:pt x="98" y="409"/>
                    <a:pt x="-22" y="305"/>
                    <a:pt x="4" y="244"/>
                  </a:cubicBezTo>
                  <a:cubicBezTo>
                    <a:pt x="15" y="213"/>
                    <a:pt x="81" y="210"/>
                    <a:pt x="138" y="218"/>
                  </a:cubicBezTo>
                  <a:cubicBezTo>
                    <a:pt x="141" y="144"/>
                    <a:pt x="192" y="55"/>
                    <a:pt x="224" y="13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54;p11"/>
            <p:cNvSpPr/>
            <p:nvPr/>
          </p:nvSpPr>
          <p:spPr>
            <a:xfrm>
              <a:off x="1410839" y="5037120"/>
              <a:ext cx="83520" cy="29880"/>
            </a:xfrm>
            <a:custGeom>
              <a:rect b="b" l="l" r="r" t="t"/>
              <a:pathLst>
                <a:path extrusionOk="0" h="84" w="233">
                  <a:moveTo>
                    <a:pt x="47" y="30"/>
                  </a:moveTo>
                  <a:cubicBezTo>
                    <a:pt x="64" y="31"/>
                    <a:pt x="83" y="27"/>
                    <a:pt x="96" y="18"/>
                  </a:cubicBezTo>
                  <a:cubicBezTo>
                    <a:pt x="104" y="13"/>
                    <a:pt x="110" y="7"/>
                    <a:pt x="116" y="0"/>
                  </a:cubicBezTo>
                  <a:cubicBezTo>
                    <a:pt x="121" y="7"/>
                    <a:pt x="129" y="13"/>
                    <a:pt x="136" y="18"/>
                  </a:cubicBezTo>
                  <a:cubicBezTo>
                    <a:pt x="152" y="27"/>
                    <a:pt x="169" y="32"/>
                    <a:pt x="186" y="30"/>
                  </a:cubicBezTo>
                  <a:cubicBezTo>
                    <a:pt x="203" y="30"/>
                    <a:pt x="219" y="24"/>
                    <a:pt x="232" y="13"/>
                  </a:cubicBezTo>
                  <a:cubicBezTo>
                    <a:pt x="239" y="7"/>
                    <a:pt x="199" y="84"/>
                    <a:pt x="116" y="84"/>
                  </a:cubicBezTo>
                  <a:cubicBezTo>
                    <a:pt x="33" y="84"/>
                    <a:pt x="-7" y="7"/>
                    <a:pt x="1" y="13"/>
                  </a:cubicBezTo>
                  <a:cubicBezTo>
                    <a:pt x="13" y="23"/>
                    <a:pt x="30" y="28"/>
                    <a:pt x="47" y="30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55;p11"/>
            <p:cNvSpPr/>
            <p:nvPr/>
          </p:nvSpPr>
          <p:spPr>
            <a:xfrm>
              <a:off x="1381320" y="4953600"/>
              <a:ext cx="48600" cy="57960"/>
            </a:xfrm>
            <a:custGeom>
              <a:rect b="b" l="l" r="r" t="t"/>
              <a:pathLst>
                <a:path extrusionOk="0" h="162" w="136">
                  <a:moveTo>
                    <a:pt x="89" y="5"/>
                  </a:moveTo>
                  <a:cubicBezTo>
                    <a:pt x="43" y="-14"/>
                    <a:pt x="12" y="31"/>
                    <a:pt x="5" y="56"/>
                  </a:cubicBezTo>
                  <a:cubicBezTo>
                    <a:pt x="-8" y="92"/>
                    <a:pt x="8" y="133"/>
                    <a:pt x="12" y="142"/>
                  </a:cubicBezTo>
                  <a:cubicBezTo>
                    <a:pt x="15" y="149"/>
                    <a:pt x="49" y="178"/>
                    <a:pt x="125" y="150"/>
                  </a:cubicBezTo>
                  <a:cubicBezTo>
                    <a:pt x="123" y="150"/>
                    <a:pt x="143" y="109"/>
                    <a:pt x="134" y="70"/>
                  </a:cubicBezTo>
                  <a:cubicBezTo>
                    <a:pt x="119" y="49"/>
                    <a:pt x="129" y="20"/>
                    <a:pt x="89" y="5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56;p11"/>
            <p:cNvSpPr/>
            <p:nvPr/>
          </p:nvSpPr>
          <p:spPr>
            <a:xfrm>
              <a:off x="1378080" y="4950720"/>
              <a:ext cx="51120" cy="62280"/>
            </a:xfrm>
            <a:custGeom>
              <a:rect b="b" l="l" r="r" t="t"/>
              <a:pathLst>
                <a:path extrusionOk="0" h="174" w="143">
                  <a:moveTo>
                    <a:pt x="126" y="28"/>
                  </a:moveTo>
                  <a:cubicBezTo>
                    <a:pt x="120" y="21"/>
                    <a:pt x="114" y="14"/>
                    <a:pt x="106" y="10"/>
                  </a:cubicBezTo>
                  <a:cubicBezTo>
                    <a:pt x="103" y="7"/>
                    <a:pt x="98" y="5"/>
                    <a:pt x="94" y="4"/>
                  </a:cubicBezTo>
                  <a:cubicBezTo>
                    <a:pt x="89" y="2"/>
                    <a:pt x="84" y="1"/>
                    <a:pt x="80" y="1"/>
                  </a:cubicBezTo>
                  <a:cubicBezTo>
                    <a:pt x="61" y="-2"/>
                    <a:pt x="43" y="7"/>
                    <a:pt x="30" y="19"/>
                  </a:cubicBezTo>
                  <a:cubicBezTo>
                    <a:pt x="18" y="31"/>
                    <a:pt x="7" y="48"/>
                    <a:pt x="3" y="67"/>
                  </a:cubicBezTo>
                  <a:cubicBezTo>
                    <a:pt x="-2" y="85"/>
                    <a:pt x="0" y="104"/>
                    <a:pt x="4" y="123"/>
                  </a:cubicBezTo>
                  <a:cubicBezTo>
                    <a:pt x="6" y="132"/>
                    <a:pt x="9" y="141"/>
                    <a:pt x="14" y="149"/>
                  </a:cubicBezTo>
                  <a:cubicBezTo>
                    <a:pt x="14" y="150"/>
                    <a:pt x="14" y="151"/>
                    <a:pt x="15" y="152"/>
                  </a:cubicBezTo>
                  <a:cubicBezTo>
                    <a:pt x="15" y="154"/>
                    <a:pt x="15" y="156"/>
                    <a:pt x="15" y="157"/>
                  </a:cubicBezTo>
                  <a:cubicBezTo>
                    <a:pt x="15" y="158"/>
                    <a:pt x="16" y="158"/>
                    <a:pt x="17" y="158"/>
                  </a:cubicBezTo>
                  <a:cubicBezTo>
                    <a:pt x="18" y="160"/>
                    <a:pt x="20" y="161"/>
                    <a:pt x="23" y="163"/>
                  </a:cubicBezTo>
                  <a:cubicBezTo>
                    <a:pt x="27" y="166"/>
                    <a:pt x="30" y="167"/>
                    <a:pt x="35" y="169"/>
                  </a:cubicBezTo>
                  <a:cubicBezTo>
                    <a:pt x="52" y="175"/>
                    <a:pt x="69" y="175"/>
                    <a:pt x="86" y="173"/>
                  </a:cubicBezTo>
                  <a:cubicBezTo>
                    <a:pt x="103" y="170"/>
                    <a:pt x="118" y="166"/>
                    <a:pt x="134" y="158"/>
                  </a:cubicBezTo>
                  <a:cubicBezTo>
                    <a:pt x="118" y="161"/>
                    <a:pt x="101" y="166"/>
                    <a:pt x="86" y="166"/>
                  </a:cubicBezTo>
                  <a:cubicBezTo>
                    <a:pt x="70" y="166"/>
                    <a:pt x="54" y="164"/>
                    <a:pt x="40" y="158"/>
                  </a:cubicBezTo>
                  <a:cubicBezTo>
                    <a:pt x="37" y="157"/>
                    <a:pt x="34" y="155"/>
                    <a:pt x="30" y="152"/>
                  </a:cubicBezTo>
                  <a:cubicBezTo>
                    <a:pt x="29" y="150"/>
                    <a:pt x="27" y="150"/>
                    <a:pt x="27" y="149"/>
                  </a:cubicBezTo>
                  <a:cubicBezTo>
                    <a:pt x="26" y="148"/>
                    <a:pt x="26" y="147"/>
                    <a:pt x="26" y="146"/>
                  </a:cubicBezTo>
                  <a:cubicBezTo>
                    <a:pt x="23" y="138"/>
                    <a:pt x="21" y="130"/>
                    <a:pt x="18" y="123"/>
                  </a:cubicBezTo>
                  <a:cubicBezTo>
                    <a:pt x="15" y="106"/>
                    <a:pt x="14" y="89"/>
                    <a:pt x="18" y="74"/>
                  </a:cubicBezTo>
                  <a:cubicBezTo>
                    <a:pt x="21" y="59"/>
                    <a:pt x="30" y="45"/>
                    <a:pt x="41" y="34"/>
                  </a:cubicBezTo>
                  <a:cubicBezTo>
                    <a:pt x="52" y="24"/>
                    <a:pt x="66" y="16"/>
                    <a:pt x="80" y="18"/>
                  </a:cubicBezTo>
                  <a:cubicBezTo>
                    <a:pt x="83" y="18"/>
                    <a:pt x="86" y="17"/>
                    <a:pt x="90" y="19"/>
                  </a:cubicBezTo>
                  <a:cubicBezTo>
                    <a:pt x="93" y="20"/>
                    <a:pt x="98" y="21"/>
                    <a:pt x="101" y="22"/>
                  </a:cubicBezTo>
                  <a:cubicBezTo>
                    <a:pt x="109" y="25"/>
                    <a:pt x="115" y="30"/>
                    <a:pt x="120" y="36"/>
                  </a:cubicBezTo>
                  <a:cubicBezTo>
                    <a:pt x="130" y="45"/>
                    <a:pt x="138" y="61"/>
                    <a:pt x="143" y="79"/>
                  </a:cubicBezTo>
                  <a:cubicBezTo>
                    <a:pt x="143" y="61"/>
                    <a:pt x="137" y="44"/>
                    <a:pt x="126" y="28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57;p11"/>
            <p:cNvSpPr/>
            <p:nvPr/>
          </p:nvSpPr>
          <p:spPr>
            <a:xfrm>
              <a:off x="1393919" y="4967640"/>
              <a:ext cx="28440" cy="34920"/>
            </a:xfrm>
            <a:custGeom>
              <a:rect b="b" l="l" r="r" t="t"/>
              <a:pathLst>
                <a:path extrusionOk="0" h="98" w="80">
                  <a:moveTo>
                    <a:pt x="0" y="49"/>
                  </a:moveTo>
                  <a:cubicBezTo>
                    <a:pt x="0" y="58"/>
                    <a:pt x="2" y="66"/>
                    <a:pt x="6" y="74"/>
                  </a:cubicBezTo>
                  <a:cubicBezTo>
                    <a:pt x="9" y="81"/>
                    <a:pt x="14" y="87"/>
                    <a:pt x="20" y="92"/>
                  </a:cubicBezTo>
                  <a:cubicBezTo>
                    <a:pt x="26" y="96"/>
                    <a:pt x="33" y="98"/>
                    <a:pt x="40" y="98"/>
                  </a:cubicBezTo>
                  <a:cubicBezTo>
                    <a:pt x="47" y="98"/>
                    <a:pt x="54" y="96"/>
                    <a:pt x="60" y="92"/>
                  </a:cubicBezTo>
                  <a:cubicBezTo>
                    <a:pt x="66" y="87"/>
                    <a:pt x="71" y="81"/>
                    <a:pt x="75" y="74"/>
                  </a:cubicBezTo>
                  <a:cubicBezTo>
                    <a:pt x="78" y="66"/>
                    <a:pt x="80" y="58"/>
                    <a:pt x="80" y="49"/>
                  </a:cubicBezTo>
                  <a:cubicBezTo>
                    <a:pt x="80" y="40"/>
                    <a:pt x="78" y="32"/>
                    <a:pt x="75" y="24"/>
                  </a:cubicBezTo>
                  <a:cubicBezTo>
                    <a:pt x="71" y="17"/>
                    <a:pt x="66" y="10"/>
                    <a:pt x="60" y="6"/>
                  </a:cubicBezTo>
                  <a:cubicBezTo>
                    <a:pt x="54" y="1"/>
                    <a:pt x="47" y="0"/>
                    <a:pt x="40" y="0"/>
                  </a:cubicBezTo>
                  <a:cubicBezTo>
                    <a:pt x="33" y="0"/>
                    <a:pt x="26" y="1"/>
                    <a:pt x="20" y="6"/>
                  </a:cubicBezTo>
                  <a:cubicBezTo>
                    <a:pt x="14" y="10"/>
                    <a:pt x="9" y="17"/>
                    <a:pt x="6" y="24"/>
                  </a:cubicBezTo>
                  <a:cubicBezTo>
                    <a:pt x="2" y="32"/>
                    <a:pt x="0" y="40"/>
                    <a:pt x="0" y="49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;p11"/>
            <p:cNvSpPr/>
            <p:nvPr/>
          </p:nvSpPr>
          <p:spPr>
            <a:xfrm>
              <a:off x="1474919" y="4953600"/>
              <a:ext cx="48600" cy="57960"/>
            </a:xfrm>
            <a:custGeom>
              <a:rect b="b" l="l" r="r" t="t"/>
              <a:pathLst>
                <a:path extrusionOk="0" h="162" w="136">
                  <a:moveTo>
                    <a:pt x="47" y="5"/>
                  </a:moveTo>
                  <a:cubicBezTo>
                    <a:pt x="93" y="-14"/>
                    <a:pt x="124" y="31"/>
                    <a:pt x="131" y="56"/>
                  </a:cubicBezTo>
                  <a:cubicBezTo>
                    <a:pt x="144" y="92"/>
                    <a:pt x="128" y="134"/>
                    <a:pt x="124" y="142"/>
                  </a:cubicBezTo>
                  <a:cubicBezTo>
                    <a:pt x="120" y="150"/>
                    <a:pt x="87" y="178"/>
                    <a:pt x="11" y="150"/>
                  </a:cubicBezTo>
                  <a:cubicBezTo>
                    <a:pt x="13" y="150"/>
                    <a:pt x="-6" y="109"/>
                    <a:pt x="2" y="70"/>
                  </a:cubicBezTo>
                  <a:cubicBezTo>
                    <a:pt x="17" y="49"/>
                    <a:pt x="7" y="20"/>
                    <a:pt x="47" y="5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9;p11"/>
            <p:cNvSpPr/>
            <p:nvPr/>
          </p:nvSpPr>
          <p:spPr>
            <a:xfrm>
              <a:off x="1475640" y="4951080"/>
              <a:ext cx="51480" cy="61560"/>
            </a:xfrm>
            <a:custGeom>
              <a:rect b="b" l="l" r="r" t="t"/>
              <a:pathLst>
                <a:path extrusionOk="0" h="172" w="144">
                  <a:moveTo>
                    <a:pt x="23" y="33"/>
                  </a:moveTo>
                  <a:cubicBezTo>
                    <a:pt x="29" y="27"/>
                    <a:pt x="35" y="23"/>
                    <a:pt x="42" y="20"/>
                  </a:cubicBezTo>
                  <a:cubicBezTo>
                    <a:pt x="45" y="18"/>
                    <a:pt x="49" y="17"/>
                    <a:pt x="52" y="17"/>
                  </a:cubicBezTo>
                  <a:cubicBezTo>
                    <a:pt x="55" y="15"/>
                    <a:pt x="60" y="15"/>
                    <a:pt x="63" y="15"/>
                  </a:cubicBezTo>
                  <a:cubicBezTo>
                    <a:pt x="77" y="15"/>
                    <a:pt x="92" y="21"/>
                    <a:pt x="102" y="32"/>
                  </a:cubicBezTo>
                  <a:cubicBezTo>
                    <a:pt x="112" y="43"/>
                    <a:pt x="122" y="58"/>
                    <a:pt x="125" y="72"/>
                  </a:cubicBezTo>
                  <a:cubicBezTo>
                    <a:pt x="128" y="86"/>
                    <a:pt x="128" y="103"/>
                    <a:pt x="125" y="120"/>
                  </a:cubicBezTo>
                  <a:cubicBezTo>
                    <a:pt x="123" y="128"/>
                    <a:pt x="120" y="137"/>
                    <a:pt x="117" y="143"/>
                  </a:cubicBezTo>
                  <a:cubicBezTo>
                    <a:pt x="116" y="144"/>
                    <a:pt x="116" y="145"/>
                    <a:pt x="115" y="146"/>
                  </a:cubicBezTo>
                  <a:cubicBezTo>
                    <a:pt x="114" y="148"/>
                    <a:pt x="112" y="148"/>
                    <a:pt x="112" y="149"/>
                  </a:cubicBezTo>
                  <a:cubicBezTo>
                    <a:pt x="109" y="151"/>
                    <a:pt x="106" y="154"/>
                    <a:pt x="103" y="156"/>
                  </a:cubicBezTo>
                  <a:cubicBezTo>
                    <a:pt x="89" y="162"/>
                    <a:pt x="74" y="165"/>
                    <a:pt x="57" y="163"/>
                  </a:cubicBezTo>
                  <a:cubicBezTo>
                    <a:pt x="42" y="163"/>
                    <a:pt x="25" y="160"/>
                    <a:pt x="9" y="156"/>
                  </a:cubicBezTo>
                  <a:cubicBezTo>
                    <a:pt x="25" y="163"/>
                    <a:pt x="40" y="168"/>
                    <a:pt x="57" y="171"/>
                  </a:cubicBezTo>
                  <a:cubicBezTo>
                    <a:pt x="74" y="174"/>
                    <a:pt x="91" y="172"/>
                    <a:pt x="108" y="166"/>
                  </a:cubicBezTo>
                  <a:cubicBezTo>
                    <a:pt x="112" y="165"/>
                    <a:pt x="115" y="163"/>
                    <a:pt x="120" y="160"/>
                  </a:cubicBezTo>
                  <a:cubicBezTo>
                    <a:pt x="122" y="159"/>
                    <a:pt x="125" y="157"/>
                    <a:pt x="126" y="156"/>
                  </a:cubicBezTo>
                  <a:cubicBezTo>
                    <a:pt x="127" y="156"/>
                    <a:pt x="127" y="155"/>
                    <a:pt x="128" y="154"/>
                  </a:cubicBezTo>
                  <a:cubicBezTo>
                    <a:pt x="128" y="154"/>
                    <a:pt x="129" y="153"/>
                    <a:pt x="129" y="152"/>
                  </a:cubicBezTo>
                  <a:lnTo>
                    <a:pt x="129" y="151"/>
                  </a:lnTo>
                  <a:cubicBezTo>
                    <a:pt x="130" y="151"/>
                    <a:pt x="130" y="150"/>
                    <a:pt x="131" y="149"/>
                  </a:cubicBezTo>
                  <a:cubicBezTo>
                    <a:pt x="134" y="140"/>
                    <a:pt x="137" y="132"/>
                    <a:pt x="140" y="123"/>
                  </a:cubicBezTo>
                  <a:cubicBezTo>
                    <a:pt x="145" y="105"/>
                    <a:pt x="145" y="86"/>
                    <a:pt x="142" y="67"/>
                  </a:cubicBezTo>
                  <a:cubicBezTo>
                    <a:pt x="137" y="49"/>
                    <a:pt x="126" y="32"/>
                    <a:pt x="114" y="20"/>
                  </a:cubicBezTo>
                  <a:cubicBezTo>
                    <a:pt x="100" y="7"/>
                    <a:pt x="83" y="-2"/>
                    <a:pt x="65" y="1"/>
                  </a:cubicBezTo>
                  <a:cubicBezTo>
                    <a:pt x="60" y="1"/>
                    <a:pt x="55" y="3"/>
                    <a:pt x="51" y="4"/>
                  </a:cubicBezTo>
                  <a:cubicBezTo>
                    <a:pt x="46" y="6"/>
                    <a:pt x="43" y="7"/>
                    <a:pt x="38" y="10"/>
                  </a:cubicBezTo>
                  <a:cubicBezTo>
                    <a:pt x="31" y="15"/>
                    <a:pt x="25" y="21"/>
                    <a:pt x="18" y="29"/>
                  </a:cubicBezTo>
                  <a:cubicBezTo>
                    <a:pt x="8" y="41"/>
                    <a:pt x="2" y="60"/>
                    <a:pt x="0" y="78"/>
                  </a:cubicBezTo>
                  <a:cubicBezTo>
                    <a:pt x="5" y="61"/>
                    <a:pt x="11" y="44"/>
                    <a:pt x="23" y="33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60;p11"/>
            <p:cNvSpPr/>
            <p:nvPr/>
          </p:nvSpPr>
          <p:spPr>
            <a:xfrm>
              <a:off x="1482840" y="4967640"/>
              <a:ext cx="28440" cy="34920"/>
            </a:xfrm>
            <a:custGeom>
              <a:rect b="b" l="l" r="r" t="t"/>
              <a:pathLst>
                <a:path extrusionOk="0" h="98" w="80">
                  <a:moveTo>
                    <a:pt x="0" y="49"/>
                  </a:moveTo>
                  <a:cubicBezTo>
                    <a:pt x="0" y="58"/>
                    <a:pt x="1" y="66"/>
                    <a:pt x="5" y="74"/>
                  </a:cubicBezTo>
                  <a:cubicBezTo>
                    <a:pt x="9" y="81"/>
                    <a:pt x="14" y="87"/>
                    <a:pt x="20" y="92"/>
                  </a:cubicBezTo>
                  <a:cubicBezTo>
                    <a:pt x="26" y="96"/>
                    <a:pt x="33" y="98"/>
                    <a:pt x="40" y="98"/>
                  </a:cubicBezTo>
                  <a:cubicBezTo>
                    <a:pt x="47" y="98"/>
                    <a:pt x="54" y="96"/>
                    <a:pt x="60" y="92"/>
                  </a:cubicBezTo>
                  <a:cubicBezTo>
                    <a:pt x="66" y="87"/>
                    <a:pt x="71" y="81"/>
                    <a:pt x="75" y="74"/>
                  </a:cubicBezTo>
                  <a:cubicBezTo>
                    <a:pt x="78" y="66"/>
                    <a:pt x="80" y="58"/>
                    <a:pt x="80" y="49"/>
                  </a:cubicBezTo>
                  <a:cubicBezTo>
                    <a:pt x="80" y="40"/>
                    <a:pt x="78" y="32"/>
                    <a:pt x="75" y="24"/>
                  </a:cubicBezTo>
                  <a:cubicBezTo>
                    <a:pt x="71" y="17"/>
                    <a:pt x="66" y="10"/>
                    <a:pt x="60" y="6"/>
                  </a:cubicBezTo>
                  <a:cubicBezTo>
                    <a:pt x="54" y="1"/>
                    <a:pt x="47" y="0"/>
                    <a:pt x="40" y="0"/>
                  </a:cubicBezTo>
                  <a:cubicBezTo>
                    <a:pt x="33" y="0"/>
                    <a:pt x="26" y="1"/>
                    <a:pt x="20" y="6"/>
                  </a:cubicBezTo>
                  <a:cubicBezTo>
                    <a:pt x="14" y="10"/>
                    <a:pt x="9" y="17"/>
                    <a:pt x="5" y="24"/>
                  </a:cubicBezTo>
                  <a:cubicBezTo>
                    <a:pt x="2" y="32"/>
                    <a:pt x="0" y="40"/>
                    <a:pt x="0" y="49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61;p11"/>
            <p:cNvSpPr/>
            <p:nvPr/>
          </p:nvSpPr>
          <p:spPr>
            <a:xfrm>
              <a:off x="1438199" y="5029920"/>
              <a:ext cx="29160" cy="23760"/>
            </a:xfrm>
            <a:custGeom>
              <a:rect b="b" l="l" r="r" t="t"/>
              <a:pathLst>
                <a:path extrusionOk="0" h="67" w="82">
                  <a:moveTo>
                    <a:pt x="82" y="0"/>
                  </a:moveTo>
                  <a:cubicBezTo>
                    <a:pt x="55" y="0"/>
                    <a:pt x="27" y="0"/>
                    <a:pt x="0" y="0"/>
                  </a:cubicBezTo>
                  <a:cubicBezTo>
                    <a:pt x="0" y="22"/>
                    <a:pt x="0" y="45"/>
                    <a:pt x="0" y="67"/>
                  </a:cubicBezTo>
                  <a:cubicBezTo>
                    <a:pt x="27" y="67"/>
                    <a:pt x="55" y="67"/>
                    <a:pt x="82" y="67"/>
                  </a:cubicBezTo>
                  <a:cubicBezTo>
                    <a:pt x="82" y="45"/>
                    <a:pt x="82" y="22"/>
                    <a:pt x="82" y="0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62;p11"/>
            <p:cNvSpPr/>
            <p:nvPr/>
          </p:nvSpPr>
          <p:spPr>
            <a:xfrm>
              <a:off x="1397880" y="5009400"/>
              <a:ext cx="110520" cy="38880"/>
            </a:xfrm>
            <a:custGeom>
              <a:rect b="b" l="l" r="r" t="t"/>
              <a:pathLst>
                <a:path extrusionOk="0" h="109" w="308">
                  <a:moveTo>
                    <a:pt x="75" y="94"/>
                  </a:moveTo>
                  <a:cubicBezTo>
                    <a:pt x="91" y="92"/>
                    <a:pt x="106" y="88"/>
                    <a:pt x="119" y="81"/>
                  </a:cubicBezTo>
                  <a:cubicBezTo>
                    <a:pt x="131" y="73"/>
                    <a:pt x="140" y="63"/>
                    <a:pt x="142" y="52"/>
                  </a:cubicBezTo>
                  <a:cubicBezTo>
                    <a:pt x="145" y="35"/>
                    <a:pt x="149" y="17"/>
                    <a:pt x="152" y="0"/>
                  </a:cubicBezTo>
                  <a:cubicBezTo>
                    <a:pt x="156" y="17"/>
                    <a:pt x="159" y="35"/>
                    <a:pt x="163" y="52"/>
                  </a:cubicBezTo>
                  <a:cubicBezTo>
                    <a:pt x="166" y="64"/>
                    <a:pt x="173" y="73"/>
                    <a:pt x="186" y="81"/>
                  </a:cubicBezTo>
                  <a:cubicBezTo>
                    <a:pt x="198" y="88"/>
                    <a:pt x="214" y="94"/>
                    <a:pt x="229" y="94"/>
                  </a:cubicBezTo>
                  <a:cubicBezTo>
                    <a:pt x="246" y="94"/>
                    <a:pt x="262" y="92"/>
                    <a:pt x="275" y="84"/>
                  </a:cubicBezTo>
                  <a:cubicBezTo>
                    <a:pt x="289" y="78"/>
                    <a:pt x="302" y="67"/>
                    <a:pt x="308" y="54"/>
                  </a:cubicBezTo>
                  <a:cubicBezTo>
                    <a:pt x="306" y="69"/>
                    <a:pt x="297" y="83"/>
                    <a:pt x="283" y="92"/>
                  </a:cubicBezTo>
                  <a:cubicBezTo>
                    <a:pt x="269" y="101"/>
                    <a:pt x="249" y="107"/>
                    <a:pt x="231" y="109"/>
                  </a:cubicBezTo>
                  <a:cubicBezTo>
                    <a:pt x="211" y="110"/>
                    <a:pt x="192" y="106"/>
                    <a:pt x="175" y="97"/>
                  </a:cubicBezTo>
                  <a:cubicBezTo>
                    <a:pt x="166" y="92"/>
                    <a:pt x="160" y="86"/>
                    <a:pt x="154" y="78"/>
                  </a:cubicBezTo>
                  <a:cubicBezTo>
                    <a:pt x="148" y="86"/>
                    <a:pt x="140" y="92"/>
                    <a:pt x="132" y="97"/>
                  </a:cubicBezTo>
                  <a:cubicBezTo>
                    <a:pt x="115" y="106"/>
                    <a:pt x="95" y="110"/>
                    <a:pt x="77" y="109"/>
                  </a:cubicBezTo>
                  <a:cubicBezTo>
                    <a:pt x="59" y="109"/>
                    <a:pt x="39" y="103"/>
                    <a:pt x="25" y="92"/>
                  </a:cubicBezTo>
                  <a:cubicBezTo>
                    <a:pt x="11" y="83"/>
                    <a:pt x="0" y="67"/>
                    <a:pt x="0" y="54"/>
                  </a:cubicBezTo>
                  <a:cubicBezTo>
                    <a:pt x="3" y="66"/>
                    <a:pt x="15" y="77"/>
                    <a:pt x="29" y="84"/>
                  </a:cubicBezTo>
                  <a:cubicBezTo>
                    <a:pt x="43" y="90"/>
                    <a:pt x="60" y="94"/>
                    <a:pt x="75" y="94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63;p11"/>
            <p:cNvSpPr/>
            <p:nvPr/>
          </p:nvSpPr>
          <p:spPr>
            <a:xfrm>
              <a:off x="1432080" y="5002200"/>
              <a:ext cx="41760" cy="19440"/>
            </a:xfrm>
            <a:custGeom>
              <a:rect b="b" l="l" r="r" t="t"/>
              <a:pathLst>
                <a:path extrusionOk="0" h="55" w="117">
                  <a:moveTo>
                    <a:pt x="59" y="0"/>
                  </a:moveTo>
                  <a:cubicBezTo>
                    <a:pt x="70" y="0"/>
                    <a:pt x="102" y="0"/>
                    <a:pt x="114" y="9"/>
                  </a:cubicBezTo>
                  <a:cubicBezTo>
                    <a:pt x="122" y="15"/>
                    <a:pt x="116" y="30"/>
                    <a:pt x="96" y="44"/>
                  </a:cubicBezTo>
                  <a:cubicBezTo>
                    <a:pt x="82" y="54"/>
                    <a:pt x="70" y="55"/>
                    <a:pt x="60" y="55"/>
                  </a:cubicBezTo>
                  <a:cubicBezTo>
                    <a:pt x="50" y="55"/>
                    <a:pt x="37" y="52"/>
                    <a:pt x="25" y="44"/>
                  </a:cubicBezTo>
                  <a:cubicBezTo>
                    <a:pt x="0" y="30"/>
                    <a:pt x="-4" y="15"/>
                    <a:pt x="4" y="9"/>
                  </a:cubicBezTo>
                  <a:cubicBezTo>
                    <a:pt x="14" y="0"/>
                    <a:pt x="48" y="0"/>
                    <a:pt x="59" y="0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4" name="Google Shape;64;p11"/>
          <p:cNvSpPr/>
          <p:nvPr/>
        </p:nvSpPr>
        <p:spPr>
          <a:xfrm>
            <a:off x="6666840" y="4873679"/>
            <a:ext cx="151200" cy="228600"/>
          </a:xfrm>
          <a:custGeom>
            <a:rect b="b" l="l" r="r" t="t"/>
            <a:pathLst>
              <a:path extrusionOk="0" h="636" w="421">
                <a:moveTo>
                  <a:pt x="240" y="544"/>
                </a:moveTo>
                <a:cubicBezTo>
                  <a:pt x="360" y="440"/>
                  <a:pt x="432" y="313"/>
                  <a:pt x="420" y="143"/>
                </a:cubicBezTo>
                <a:cubicBezTo>
                  <a:pt x="415" y="76"/>
                  <a:pt x="390" y="32"/>
                  <a:pt x="360" y="5"/>
                </a:cubicBezTo>
                <a:cubicBezTo>
                  <a:pt x="337" y="-16"/>
                  <a:pt x="196" y="32"/>
                  <a:pt x="196" y="185"/>
                </a:cubicBezTo>
                <a:cubicBezTo>
                  <a:pt x="198" y="474"/>
                  <a:pt x="65" y="484"/>
                  <a:pt x="0" y="634"/>
                </a:cubicBezTo>
                <a:cubicBezTo>
                  <a:pt x="69" y="645"/>
                  <a:pt x="152" y="622"/>
                  <a:pt x="240" y="544"/>
                </a:cubicBezTo>
                <a:close/>
              </a:path>
            </a:pathLst>
          </a:custGeom>
          <a:solidFill>
            <a:srgbClr val="74B531"/>
          </a:solidFill>
          <a:ln>
            <a:noFill/>
          </a:ln>
        </p:spPr>
        <p:txBody>
          <a:bodyPr anchorCtr="1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11"/>
          <p:cNvSpPr/>
          <p:nvPr/>
        </p:nvSpPr>
        <p:spPr>
          <a:xfrm>
            <a:off x="6652799" y="4866840"/>
            <a:ext cx="143280" cy="233640"/>
          </a:xfrm>
          <a:custGeom>
            <a:rect b="b" l="l" r="r" t="t"/>
            <a:pathLst>
              <a:path extrusionOk="0" h="650" w="399">
                <a:moveTo>
                  <a:pt x="399" y="24"/>
                </a:moveTo>
                <a:cubicBezTo>
                  <a:pt x="323" y="-55"/>
                  <a:pt x="187" y="77"/>
                  <a:pt x="187" y="197"/>
                </a:cubicBezTo>
                <a:cubicBezTo>
                  <a:pt x="187" y="487"/>
                  <a:pt x="67" y="513"/>
                  <a:pt x="0" y="643"/>
                </a:cubicBezTo>
                <a:cubicBezTo>
                  <a:pt x="12" y="646"/>
                  <a:pt x="11" y="650"/>
                  <a:pt x="37" y="650"/>
                </a:cubicBezTo>
                <a:cubicBezTo>
                  <a:pt x="122" y="582"/>
                  <a:pt x="249" y="453"/>
                  <a:pt x="249" y="231"/>
                </a:cubicBezTo>
                <a:cubicBezTo>
                  <a:pt x="249" y="93"/>
                  <a:pt x="318" y="35"/>
                  <a:pt x="399" y="24"/>
                </a:cubicBezTo>
                <a:close/>
              </a:path>
            </a:pathLst>
          </a:custGeom>
          <a:solidFill>
            <a:srgbClr val="74B531"/>
          </a:solidFill>
          <a:ln>
            <a:noFill/>
          </a:ln>
        </p:spPr>
        <p:txBody>
          <a:bodyPr anchorCtr="1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11"/>
          <p:cNvSpPr/>
          <p:nvPr/>
        </p:nvSpPr>
        <p:spPr>
          <a:xfrm>
            <a:off x="6652799" y="4862520"/>
            <a:ext cx="135000" cy="234720"/>
          </a:xfrm>
          <a:custGeom>
            <a:rect b="b" l="l" r="r" t="t"/>
            <a:pathLst>
              <a:path extrusionOk="0" h="653" w="376">
                <a:moveTo>
                  <a:pt x="376" y="17"/>
                </a:moveTo>
                <a:cubicBezTo>
                  <a:pt x="288" y="-36"/>
                  <a:pt x="159" y="40"/>
                  <a:pt x="159" y="186"/>
                </a:cubicBezTo>
                <a:cubicBezTo>
                  <a:pt x="159" y="423"/>
                  <a:pt x="53" y="414"/>
                  <a:pt x="0" y="529"/>
                </a:cubicBezTo>
                <a:cubicBezTo>
                  <a:pt x="0" y="570"/>
                  <a:pt x="0" y="612"/>
                  <a:pt x="0" y="653"/>
                </a:cubicBezTo>
                <a:cubicBezTo>
                  <a:pt x="37" y="628"/>
                  <a:pt x="212" y="479"/>
                  <a:pt x="212" y="218"/>
                </a:cubicBezTo>
                <a:cubicBezTo>
                  <a:pt x="212" y="79"/>
                  <a:pt x="293" y="19"/>
                  <a:pt x="376" y="17"/>
                </a:cubicBezTo>
                <a:close/>
              </a:path>
            </a:pathLst>
          </a:custGeom>
          <a:solidFill>
            <a:srgbClr val="74B531"/>
          </a:solidFill>
          <a:ln>
            <a:noFill/>
          </a:ln>
        </p:spPr>
        <p:txBody>
          <a:bodyPr anchorCtr="1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11"/>
          <p:cNvSpPr/>
          <p:nvPr/>
        </p:nvSpPr>
        <p:spPr>
          <a:xfrm>
            <a:off x="6320880" y="4901040"/>
            <a:ext cx="229680" cy="213840"/>
          </a:xfrm>
          <a:custGeom>
            <a:rect b="b" l="l" r="r" t="t"/>
            <a:pathLst>
              <a:path extrusionOk="0" h="595" w="639">
                <a:moveTo>
                  <a:pt x="4" y="88"/>
                </a:moveTo>
                <a:cubicBezTo>
                  <a:pt x="-28" y="19"/>
                  <a:pt x="140" y="-18"/>
                  <a:pt x="198" y="9"/>
                </a:cubicBezTo>
                <a:cubicBezTo>
                  <a:pt x="198" y="48"/>
                  <a:pt x="198" y="86"/>
                  <a:pt x="198" y="125"/>
                </a:cubicBezTo>
                <a:cubicBezTo>
                  <a:pt x="133" y="112"/>
                  <a:pt x="27" y="136"/>
                  <a:pt x="4" y="88"/>
                </a:cubicBezTo>
                <a:close/>
                <a:moveTo>
                  <a:pt x="390" y="571"/>
                </a:moveTo>
                <a:cubicBezTo>
                  <a:pt x="390" y="537"/>
                  <a:pt x="503" y="469"/>
                  <a:pt x="639" y="469"/>
                </a:cubicBezTo>
                <a:cubicBezTo>
                  <a:pt x="639" y="511"/>
                  <a:pt x="639" y="553"/>
                  <a:pt x="639" y="595"/>
                </a:cubicBezTo>
                <a:cubicBezTo>
                  <a:pt x="556" y="587"/>
                  <a:pt x="390" y="606"/>
                  <a:pt x="390" y="571"/>
                </a:cubicBezTo>
                <a:close/>
              </a:path>
            </a:pathLst>
          </a:custGeom>
          <a:solidFill>
            <a:srgbClr val="74B531"/>
          </a:solidFill>
          <a:ln>
            <a:noFill/>
          </a:ln>
        </p:spPr>
        <p:txBody>
          <a:bodyPr anchorCtr="1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11"/>
          <p:cNvSpPr/>
          <p:nvPr/>
        </p:nvSpPr>
        <p:spPr>
          <a:xfrm>
            <a:off x="6404760" y="4830480"/>
            <a:ext cx="267120" cy="312480"/>
          </a:xfrm>
          <a:custGeom>
            <a:rect b="b" l="l" r="r" t="t"/>
            <a:pathLst>
              <a:path extrusionOk="0" h="869" w="743">
                <a:moveTo>
                  <a:pt x="714" y="335"/>
                </a:moveTo>
                <a:cubicBezTo>
                  <a:pt x="675" y="238"/>
                  <a:pt x="571" y="120"/>
                  <a:pt x="419" y="55"/>
                </a:cubicBezTo>
                <a:cubicBezTo>
                  <a:pt x="39" y="-111"/>
                  <a:pt x="-99" y="141"/>
                  <a:pt x="74" y="268"/>
                </a:cubicBezTo>
                <a:cubicBezTo>
                  <a:pt x="277" y="418"/>
                  <a:pt x="258" y="657"/>
                  <a:pt x="336" y="756"/>
                </a:cubicBezTo>
                <a:cubicBezTo>
                  <a:pt x="254" y="777"/>
                  <a:pt x="194" y="821"/>
                  <a:pt x="194" y="846"/>
                </a:cubicBezTo>
                <a:cubicBezTo>
                  <a:pt x="194" y="881"/>
                  <a:pt x="359" y="862"/>
                  <a:pt x="442" y="869"/>
                </a:cubicBezTo>
                <a:cubicBezTo>
                  <a:pt x="580" y="869"/>
                  <a:pt x="691" y="841"/>
                  <a:pt x="691" y="807"/>
                </a:cubicBezTo>
                <a:cubicBezTo>
                  <a:pt x="693" y="781"/>
                  <a:pt x="689" y="765"/>
                  <a:pt x="682" y="751"/>
                </a:cubicBezTo>
                <a:cubicBezTo>
                  <a:pt x="749" y="652"/>
                  <a:pt x="763" y="455"/>
                  <a:pt x="714" y="335"/>
                </a:cubicBezTo>
                <a:close/>
              </a:path>
            </a:pathLst>
          </a:custGeom>
          <a:solidFill>
            <a:srgbClr val="74B531"/>
          </a:solidFill>
          <a:ln>
            <a:noFill/>
          </a:ln>
        </p:spPr>
        <p:txBody>
          <a:bodyPr anchorCtr="1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11"/>
          <p:cNvSpPr/>
          <p:nvPr/>
        </p:nvSpPr>
        <p:spPr>
          <a:xfrm>
            <a:off x="6508080" y="4936320"/>
            <a:ext cx="99720" cy="183600"/>
          </a:xfrm>
          <a:custGeom>
            <a:rect b="b" l="l" r="r" t="t"/>
            <a:pathLst>
              <a:path extrusionOk="0" h="511" w="278">
                <a:moveTo>
                  <a:pt x="255" y="0"/>
                </a:moveTo>
                <a:cubicBezTo>
                  <a:pt x="135" y="10"/>
                  <a:pt x="27" y="120"/>
                  <a:pt x="27" y="257"/>
                </a:cubicBezTo>
                <a:cubicBezTo>
                  <a:pt x="29" y="379"/>
                  <a:pt x="105" y="441"/>
                  <a:pt x="80" y="450"/>
                </a:cubicBezTo>
                <a:cubicBezTo>
                  <a:pt x="-123" y="522"/>
                  <a:pt x="107" y="469"/>
                  <a:pt x="268" y="510"/>
                </a:cubicBezTo>
                <a:cubicBezTo>
                  <a:pt x="319" y="524"/>
                  <a:pt x="160" y="347"/>
                  <a:pt x="160" y="206"/>
                </a:cubicBezTo>
                <a:cubicBezTo>
                  <a:pt x="160" y="120"/>
                  <a:pt x="197" y="47"/>
                  <a:pt x="255" y="0"/>
                </a:cubicBezTo>
                <a:close/>
              </a:path>
            </a:pathLst>
          </a:custGeom>
          <a:solidFill>
            <a:srgbClr val="74B531"/>
          </a:solidFill>
          <a:ln>
            <a:noFill/>
          </a:ln>
        </p:spPr>
        <p:txBody>
          <a:bodyPr anchorCtr="1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11"/>
          <p:cNvSpPr/>
          <p:nvPr/>
        </p:nvSpPr>
        <p:spPr>
          <a:xfrm>
            <a:off x="6507000" y="4818960"/>
            <a:ext cx="179640" cy="281520"/>
          </a:xfrm>
          <a:custGeom>
            <a:rect b="b" l="l" r="r" t="t"/>
            <a:pathLst>
              <a:path extrusionOk="0" h="783" w="500">
                <a:moveTo>
                  <a:pt x="138" y="34"/>
                </a:moveTo>
                <a:cubicBezTo>
                  <a:pt x="87" y="18"/>
                  <a:pt x="41" y="7"/>
                  <a:pt x="0" y="0"/>
                </a:cubicBezTo>
                <a:cubicBezTo>
                  <a:pt x="4" y="18"/>
                  <a:pt x="7" y="39"/>
                  <a:pt x="9" y="57"/>
                </a:cubicBezTo>
                <a:cubicBezTo>
                  <a:pt x="293" y="129"/>
                  <a:pt x="567" y="417"/>
                  <a:pt x="399" y="783"/>
                </a:cubicBezTo>
                <a:cubicBezTo>
                  <a:pt x="480" y="669"/>
                  <a:pt x="500" y="572"/>
                  <a:pt x="500" y="424"/>
                </a:cubicBezTo>
                <a:cubicBezTo>
                  <a:pt x="500" y="265"/>
                  <a:pt x="279" y="78"/>
                  <a:pt x="138" y="34"/>
                </a:cubicBezTo>
                <a:close/>
              </a:path>
            </a:pathLst>
          </a:custGeom>
          <a:solidFill>
            <a:srgbClr val="74B531"/>
          </a:solidFill>
          <a:ln>
            <a:noFill/>
          </a:ln>
        </p:spPr>
        <p:txBody>
          <a:bodyPr anchorCtr="1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11"/>
          <p:cNvSpPr/>
          <p:nvPr/>
        </p:nvSpPr>
        <p:spPr>
          <a:xfrm>
            <a:off x="6503399" y="4811400"/>
            <a:ext cx="196560" cy="290160"/>
          </a:xfrm>
          <a:custGeom>
            <a:rect b="b" l="l" r="r" t="t"/>
            <a:pathLst>
              <a:path extrusionOk="0" h="807" w="547">
                <a:moveTo>
                  <a:pt x="0" y="0"/>
                </a:moveTo>
                <a:cubicBezTo>
                  <a:pt x="10" y="14"/>
                  <a:pt x="14" y="32"/>
                  <a:pt x="17" y="51"/>
                </a:cubicBezTo>
                <a:cubicBezTo>
                  <a:pt x="259" y="118"/>
                  <a:pt x="490" y="272"/>
                  <a:pt x="490" y="547"/>
                </a:cubicBezTo>
                <a:cubicBezTo>
                  <a:pt x="490" y="609"/>
                  <a:pt x="453" y="748"/>
                  <a:pt x="407" y="807"/>
                </a:cubicBezTo>
                <a:cubicBezTo>
                  <a:pt x="497" y="743"/>
                  <a:pt x="547" y="591"/>
                  <a:pt x="547" y="445"/>
                </a:cubicBezTo>
                <a:cubicBezTo>
                  <a:pt x="550" y="215"/>
                  <a:pt x="377" y="78"/>
                  <a:pt x="171" y="23"/>
                </a:cubicBezTo>
                <a:cubicBezTo>
                  <a:pt x="109" y="7"/>
                  <a:pt x="53" y="0"/>
                  <a:pt x="0" y="0"/>
                </a:cubicBezTo>
                <a:close/>
              </a:path>
            </a:pathLst>
          </a:custGeom>
          <a:solidFill>
            <a:srgbClr val="74B531"/>
          </a:solidFill>
          <a:ln>
            <a:noFill/>
          </a:ln>
        </p:spPr>
        <p:txBody>
          <a:bodyPr anchorCtr="1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11"/>
          <p:cNvSpPr/>
          <p:nvPr/>
        </p:nvSpPr>
        <p:spPr>
          <a:xfrm>
            <a:off x="6422760" y="4749120"/>
            <a:ext cx="46440" cy="48600"/>
          </a:xfrm>
          <a:custGeom>
            <a:rect b="b" l="l" r="r" t="t"/>
            <a:pathLst>
              <a:path extrusionOk="0" h="136" w="130">
                <a:moveTo>
                  <a:pt x="1" y="136"/>
                </a:moveTo>
                <a:cubicBezTo>
                  <a:pt x="-6" y="64"/>
                  <a:pt x="36" y="45"/>
                  <a:pt x="54" y="0"/>
                </a:cubicBezTo>
                <a:cubicBezTo>
                  <a:pt x="79" y="41"/>
                  <a:pt x="123" y="51"/>
                  <a:pt x="130" y="122"/>
                </a:cubicBezTo>
                <a:cubicBezTo>
                  <a:pt x="87" y="127"/>
                  <a:pt x="44" y="131"/>
                  <a:pt x="1" y="136"/>
                </a:cubicBezTo>
                <a:close/>
              </a:path>
            </a:pathLst>
          </a:custGeom>
          <a:solidFill>
            <a:srgbClr val="74B531"/>
          </a:solidFill>
          <a:ln>
            <a:noFill/>
          </a:ln>
        </p:spPr>
        <p:txBody>
          <a:bodyPr anchorCtr="1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11"/>
          <p:cNvSpPr/>
          <p:nvPr/>
        </p:nvSpPr>
        <p:spPr>
          <a:xfrm>
            <a:off x="6351120" y="4745880"/>
            <a:ext cx="162360" cy="192240"/>
          </a:xfrm>
          <a:custGeom>
            <a:rect b="b" l="l" r="r" t="t"/>
            <a:pathLst>
              <a:path extrusionOk="0" h="535" w="452">
                <a:moveTo>
                  <a:pt x="335" y="0"/>
                </a:moveTo>
                <a:cubicBezTo>
                  <a:pt x="308" y="41"/>
                  <a:pt x="261" y="50"/>
                  <a:pt x="252" y="122"/>
                </a:cubicBezTo>
                <a:cubicBezTo>
                  <a:pt x="128" y="127"/>
                  <a:pt x="-10" y="295"/>
                  <a:pt x="1" y="429"/>
                </a:cubicBezTo>
                <a:cubicBezTo>
                  <a:pt x="3" y="466"/>
                  <a:pt x="102" y="535"/>
                  <a:pt x="226" y="535"/>
                </a:cubicBezTo>
                <a:cubicBezTo>
                  <a:pt x="351" y="535"/>
                  <a:pt x="452" y="424"/>
                  <a:pt x="452" y="288"/>
                </a:cubicBezTo>
                <a:cubicBezTo>
                  <a:pt x="455" y="207"/>
                  <a:pt x="429" y="163"/>
                  <a:pt x="385" y="143"/>
                </a:cubicBezTo>
                <a:cubicBezTo>
                  <a:pt x="392" y="71"/>
                  <a:pt x="352" y="48"/>
                  <a:pt x="335" y="0"/>
                </a:cubicBezTo>
                <a:close/>
              </a:path>
            </a:pathLst>
          </a:custGeom>
          <a:solidFill>
            <a:srgbClr val="74B531"/>
          </a:solidFill>
          <a:ln>
            <a:noFill/>
          </a:ln>
        </p:spPr>
        <p:txBody>
          <a:bodyPr anchorCtr="1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p11"/>
          <p:cNvSpPr/>
          <p:nvPr/>
        </p:nvSpPr>
        <p:spPr>
          <a:xfrm>
            <a:off x="6446520" y="4768919"/>
            <a:ext cx="36000" cy="70200"/>
          </a:xfrm>
          <a:custGeom>
            <a:rect b="b" l="l" r="r" t="t"/>
            <a:pathLst>
              <a:path extrusionOk="0" h="196" w="101">
                <a:moveTo>
                  <a:pt x="40" y="194"/>
                </a:moveTo>
                <a:cubicBezTo>
                  <a:pt x="13" y="189"/>
                  <a:pt x="-9" y="189"/>
                  <a:pt x="3" y="90"/>
                </a:cubicBezTo>
                <a:cubicBezTo>
                  <a:pt x="10" y="37"/>
                  <a:pt x="43" y="30"/>
                  <a:pt x="63" y="0"/>
                </a:cubicBezTo>
                <a:cubicBezTo>
                  <a:pt x="76" y="35"/>
                  <a:pt x="104" y="51"/>
                  <a:pt x="100" y="104"/>
                </a:cubicBezTo>
                <a:cubicBezTo>
                  <a:pt x="88" y="203"/>
                  <a:pt x="68" y="199"/>
                  <a:pt x="40" y="194"/>
                </a:cubicBezTo>
                <a:close/>
              </a:path>
            </a:pathLst>
          </a:custGeom>
          <a:solidFill>
            <a:srgbClr val="74B531"/>
          </a:solidFill>
          <a:ln>
            <a:noFill/>
          </a:ln>
        </p:spPr>
        <p:txBody>
          <a:bodyPr anchorCtr="1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11"/>
          <p:cNvSpPr/>
          <p:nvPr/>
        </p:nvSpPr>
        <p:spPr>
          <a:xfrm>
            <a:off x="6388199" y="4827960"/>
            <a:ext cx="48600" cy="44640"/>
          </a:xfrm>
          <a:custGeom>
            <a:rect b="b" l="l" r="r" t="t"/>
            <a:pathLst>
              <a:path extrusionOk="0" h="125" w="136">
                <a:moveTo>
                  <a:pt x="60" y="125"/>
                </a:moveTo>
                <a:cubicBezTo>
                  <a:pt x="18" y="125"/>
                  <a:pt x="20" y="96"/>
                  <a:pt x="0" y="81"/>
                </a:cubicBezTo>
                <a:cubicBezTo>
                  <a:pt x="20" y="54"/>
                  <a:pt x="18" y="0"/>
                  <a:pt x="60" y="0"/>
                </a:cubicBezTo>
                <a:cubicBezTo>
                  <a:pt x="101" y="0"/>
                  <a:pt x="111" y="54"/>
                  <a:pt x="136" y="81"/>
                </a:cubicBezTo>
                <a:cubicBezTo>
                  <a:pt x="111" y="96"/>
                  <a:pt x="101" y="125"/>
                  <a:pt x="60" y="125"/>
                </a:cubicBezTo>
                <a:close/>
              </a:path>
            </a:pathLst>
          </a:custGeom>
          <a:solidFill>
            <a:srgbClr val="74B531"/>
          </a:solidFill>
          <a:ln>
            <a:noFill/>
          </a:ln>
        </p:spPr>
        <p:txBody>
          <a:bodyPr anchorCtr="1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11"/>
          <p:cNvSpPr/>
          <p:nvPr/>
        </p:nvSpPr>
        <p:spPr>
          <a:xfrm>
            <a:off x="6395399" y="4838040"/>
            <a:ext cx="29520" cy="27000"/>
          </a:xfrm>
          <a:custGeom>
            <a:rect b="b" l="l" r="r" t="t"/>
            <a:pathLst>
              <a:path extrusionOk="0" h="76" w="83">
                <a:moveTo>
                  <a:pt x="37" y="76"/>
                </a:moveTo>
                <a:cubicBezTo>
                  <a:pt x="11" y="76"/>
                  <a:pt x="12" y="57"/>
                  <a:pt x="0" y="48"/>
                </a:cubicBezTo>
                <a:cubicBezTo>
                  <a:pt x="12" y="32"/>
                  <a:pt x="11" y="0"/>
                  <a:pt x="37" y="0"/>
                </a:cubicBezTo>
                <a:cubicBezTo>
                  <a:pt x="62" y="0"/>
                  <a:pt x="68" y="32"/>
                  <a:pt x="83" y="48"/>
                </a:cubicBezTo>
                <a:cubicBezTo>
                  <a:pt x="68" y="57"/>
                  <a:pt x="62" y="76"/>
                  <a:pt x="37" y="76"/>
                </a:cubicBezTo>
                <a:close/>
              </a:path>
            </a:pathLst>
          </a:custGeom>
          <a:solidFill>
            <a:srgbClr val="74B531"/>
          </a:solidFill>
          <a:ln>
            <a:noFill/>
          </a:ln>
        </p:spPr>
        <p:txBody>
          <a:bodyPr anchorCtr="1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11"/>
          <p:cNvSpPr/>
          <p:nvPr/>
        </p:nvSpPr>
        <p:spPr>
          <a:xfrm>
            <a:off x="6381360" y="4843800"/>
            <a:ext cx="141120" cy="120600"/>
          </a:xfrm>
          <a:custGeom>
            <a:rect b="b" l="l" r="r" t="t"/>
            <a:pathLst>
              <a:path extrusionOk="0" h="336" w="393">
                <a:moveTo>
                  <a:pt x="275" y="27"/>
                </a:moveTo>
                <a:cubicBezTo>
                  <a:pt x="219" y="-43"/>
                  <a:pt x="218" y="43"/>
                  <a:pt x="189" y="50"/>
                </a:cubicBezTo>
                <a:cubicBezTo>
                  <a:pt x="198" y="53"/>
                  <a:pt x="206" y="56"/>
                  <a:pt x="215" y="59"/>
                </a:cubicBezTo>
                <a:cubicBezTo>
                  <a:pt x="200" y="66"/>
                  <a:pt x="184" y="73"/>
                  <a:pt x="169" y="80"/>
                </a:cubicBezTo>
                <a:cubicBezTo>
                  <a:pt x="173" y="84"/>
                  <a:pt x="176" y="88"/>
                  <a:pt x="180" y="91"/>
                </a:cubicBezTo>
                <a:cubicBezTo>
                  <a:pt x="172" y="91"/>
                  <a:pt x="165" y="91"/>
                  <a:pt x="157" y="91"/>
                </a:cubicBezTo>
                <a:cubicBezTo>
                  <a:pt x="162" y="95"/>
                  <a:pt x="166" y="99"/>
                  <a:pt x="171" y="103"/>
                </a:cubicBezTo>
                <a:cubicBezTo>
                  <a:pt x="168" y="106"/>
                  <a:pt x="165" y="108"/>
                  <a:pt x="162" y="110"/>
                </a:cubicBezTo>
                <a:cubicBezTo>
                  <a:pt x="146" y="100"/>
                  <a:pt x="129" y="96"/>
                  <a:pt x="111" y="96"/>
                </a:cubicBezTo>
                <a:cubicBezTo>
                  <a:pt x="51" y="96"/>
                  <a:pt x="0" y="149"/>
                  <a:pt x="0" y="216"/>
                </a:cubicBezTo>
                <a:cubicBezTo>
                  <a:pt x="0" y="283"/>
                  <a:pt x="49" y="336"/>
                  <a:pt x="111" y="336"/>
                </a:cubicBezTo>
                <a:cubicBezTo>
                  <a:pt x="171" y="336"/>
                  <a:pt x="222" y="283"/>
                  <a:pt x="222" y="216"/>
                </a:cubicBezTo>
                <a:cubicBezTo>
                  <a:pt x="222" y="214"/>
                  <a:pt x="222" y="212"/>
                  <a:pt x="222" y="209"/>
                </a:cubicBezTo>
                <a:cubicBezTo>
                  <a:pt x="236" y="213"/>
                  <a:pt x="249" y="217"/>
                  <a:pt x="263" y="220"/>
                </a:cubicBezTo>
                <a:cubicBezTo>
                  <a:pt x="260" y="210"/>
                  <a:pt x="257" y="199"/>
                  <a:pt x="254" y="188"/>
                </a:cubicBezTo>
                <a:cubicBezTo>
                  <a:pt x="270" y="188"/>
                  <a:pt x="286" y="188"/>
                  <a:pt x="302" y="188"/>
                </a:cubicBezTo>
                <a:cubicBezTo>
                  <a:pt x="295" y="182"/>
                  <a:pt x="288" y="176"/>
                  <a:pt x="282" y="170"/>
                </a:cubicBezTo>
                <a:cubicBezTo>
                  <a:pt x="305" y="153"/>
                  <a:pt x="328" y="135"/>
                  <a:pt x="351" y="117"/>
                </a:cubicBezTo>
                <a:cubicBezTo>
                  <a:pt x="337" y="117"/>
                  <a:pt x="323" y="117"/>
                  <a:pt x="309" y="117"/>
                </a:cubicBezTo>
                <a:cubicBezTo>
                  <a:pt x="330" y="104"/>
                  <a:pt x="352" y="91"/>
                  <a:pt x="374" y="77"/>
                </a:cubicBezTo>
                <a:cubicBezTo>
                  <a:pt x="359" y="77"/>
                  <a:pt x="344" y="77"/>
                  <a:pt x="329" y="77"/>
                </a:cubicBezTo>
                <a:cubicBezTo>
                  <a:pt x="354" y="75"/>
                  <a:pt x="421" y="23"/>
                  <a:pt x="379" y="38"/>
                </a:cubicBezTo>
                <a:cubicBezTo>
                  <a:pt x="337" y="52"/>
                  <a:pt x="309" y="31"/>
                  <a:pt x="275" y="27"/>
                </a:cubicBezTo>
                <a:close/>
              </a:path>
            </a:pathLst>
          </a:custGeom>
          <a:solidFill>
            <a:srgbClr val="74B531"/>
          </a:solidFill>
          <a:ln>
            <a:noFill/>
          </a:ln>
        </p:spPr>
        <p:txBody>
          <a:bodyPr anchorCtr="1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11"/>
          <p:cNvSpPr/>
          <p:nvPr/>
        </p:nvSpPr>
        <p:spPr>
          <a:xfrm>
            <a:off x="6336000" y="4925160"/>
            <a:ext cx="181080" cy="91440"/>
          </a:xfrm>
          <a:custGeom>
            <a:rect b="b" l="l" r="r" t="t"/>
            <a:pathLst>
              <a:path extrusionOk="0" h="255" w="504">
                <a:moveTo>
                  <a:pt x="197" y="126"/>
                </a:moveTo>
                <a:cubicBezTo>
                  <a:pt x="133" y="114"/>
                  <a:pt x="26" y="138"/>
                  <a:pt x="4" y="89"/>
                </a:cubicBezTo>
                <a:cubicBezTo>
                  <a:pt x="-28" y="20"/>
                  <a:pt x="167" y="-22"/>
                  <a:pt x="217" y="11"/>
                </a:cubicBezTo>
                <a:cubicBezTo>
                  <a:pt x="337" y="84"/>
                  <a:pt x="499" y="-58"/>
                  <a:pt x="504" y="156"/>
                </a:cubicBezTo>
                <a:cubicBezTo>
                  <a:pt x="506" y="209"/>
                  <a:pt x="379" y="364"/>
                  <a:pt x="197" y="126"/>
                </a:cubicBezTo>
                <a:close/>
              </a:path>
            </a:pathLst>
          </a:custGeom>
          <a:solidFill>
            <a:srgbClr val="74B531"/>
          </a:solidFill>
          <a:ln>
            <a:noFill/>
          </a:ln>
        </p:spPr>
        <p:txBody>
          <a:bodyPr anchorCtr="1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11"/>
          <p:cNvSpPr/>
          <p:nvPr/>
        </p:nvSpPr>
        <p:spPr>
          <a:xfrm>
            <a:off x="9180000" y="4140000"/>
            <a:ext cx="180000" cy="90000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74B531"/>
          </a:solidFill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11"/>
          <p:cNvSpPr/>
          <p:nvPr/>
        </p:nvSpPr>
        <p:spPr>
          <a:xfrm>
            <a:off x="8190360" y="4140000"/>
            <a:ext cx="180000" cy="90000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74B531"/>
          </a:solidFill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1" name="Google Shape;81;p11"/>
          <p:cNvGrpSpPr/>
          <p:nvPr/>
        </p:nvGrpSpPr>
        <p:grpSpPr>
          <a:xfrm>
            <a:off x="8820000" y="3600000"/>
            <a:ext cx="359640" cy="269640"/>
            <a:chOff x="8820000" y="3600000"/>
            <a:chExt cx="359640" cy="269640"/>
          </a:xfrm>
        </p:grpSpPr>
        <p:sp>
          <p:nvSpPr>
            <p:cNvPr id="82" name="Google Shape;82;p11"/>
            <p:cNvSpPr/>
            <p:nvPr/>
          </p:nvSpPr>
          <p:spPr>
            <a:xfrm>
              <a:off x="8968680" y="3600000"/>
              <a:ext cx="87120" cy="156240"/>
            </a:xfrm>
            <a:custGeom>
              <a:rect b="b" l="l" r="r" t="t"/>
              <a:pathLst>
                <a:path extrusionOk="0" h="435" w="243">
                  <a:moveTo>
                    <a:pt x="200" y="140"/>
                  </a:moveTo>
                  <a:cubicBezTo>
                    <a:pt x="157" y="59"/>
                    <a:pt x="65" y="-11"/>
                    <a:pt x="27" y="1"/>
                  </a:cubicBezTo>
                  <a:cubicBezTo>
                    <a:pt x="-1" y="14"/>
                    <a:pt x="31" y="68"/>
                    <a:pt x="57" y="97"/>
                  </a:cubicBezTo>
                  <a:cubicBezTo>
                    <a:pt x="60" y="99"/>
                    <a:pt x="58" y="103"/>
                    <a:pt x="54" y="103"/>
                  </a:cubicBezTo>
                  <a:cubicBezTo>
                    <a:pt x="42" y="100"/>
                    <a:pt x="28" y="100"/>
                    <a:pt x="22" y="107"/>
                  </a:cubicBezTo>
                  <a:cubicBezTo>
                    <a:pt x="8" y="124"/>
                    <a:pt x="28" y="148"/>
                    <a:pt x="45" y="164"/>
                  </a:cubicBezTo>
                  <a:cubicBezTo>
                    <a:pt x="48" y="166"/>
                    <a:pt x="46" y="171"/>
                    <a:pt x="42" y="170"/>
                  </a:cubicBezTo>
                  <a:cubicBezTo>
                    <a:pt x="27" y="167"/>
                    <a:pt x="12" y="167"/>
                    <a:pt x="7" y="173"/>
                  </a:cubicBezTo>
                  <a:cubicBezTo>
                    <a:pt x="-14" y="198"/>
                    <a:pt x="17" y="271"/>
                    <a:pt x="35" y="298"/>
                  </a:cubicBezTo>
                  <a:cubicBezTo>
                    <a:pt x="57" y="330"/>
                    <a:pt x="80" y="362"/>
                    <a:pt x="109" y="387"/>
                  </a:cubicBezTo>
                  <a:cubicBezTo>
                    <a:pt x="139" y="413"/>
                    <a:pt x="176" y="432"/>
                    <a:pt x="215" y="435"/>
                  </a:cubicBezTo>
                  <a:cubicBezTo>
                    <a:pt x="217" y="435"/>
                    <a:pt x="219" y="435"/>
                    <a:pt x="220" y="435"/>
                  </a:cubicBezTo>
                  <a:cubicBezTo>
                    <a:pt x="222" y="434"/>
                    <a:pt x="223" y="431"/>
                    <a:pt x="224" y="429"/>
                  </a:cubicBezTo>
                  <a:cubicBezTo>
                    <a:pt x="231" y="411"/>
                    <a:pt x="233" y="404"/>
                    <a:pt x="236" y="389"/>
                  </a:cubicBezTo>
                  <a:cubicBezTo>
                    <a:pt x="239" y="328"/>
                    <a:pt x="262" y="259"/>
                    <a:pt x="200" y="140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83;p11"/>
            <p:cNvSpPr/>
            <p:nvPr/>
          </p:nvSpPr>
          <p:spPr>
            <a:xfrm>
              <a:off x="8820000" y="3600000"/>
              <a:ext cx="326160" cy="269640"/>
            </a:xfrm>
            <a:custGeom>
              <a:rect b="b" l="l" r="r" t="t"/>
              <a:pathLst>
                <a:path extrusionOk="0" h="750" w="907">
                  <a:moveTo>
                    <a:pt x="752" y="285"/>
                  </a:moveTo>
                  <a:cubicBezTo>
                    <a:pt x="700" y="293"/>
                    <a:pt x="647" y="342"/>
                    <a:pt x="620" y="386"/>
                  </a:cubicBezTo>
                  <a:cubicBezTo>
                    <a:pt x="619" y="389"/>
                    <a:pt x="616" y="392"/>
                    <a:pt x="613" y="393"/>
                  </a:cubicBezTo>
                  <a:cubicBezTo>
                    <a:pt x="609" y="393"/>
                    <a:pt x="606" y="390"/>
                    <a:pt x="603" y="388"/>
                  </a:cubicBezTo>
                  <a:cubicBezTo>
                    <a:pt x="575" y="362"/>
                    <a:pt x="538" y="329"/>
                    <a:pt x="492" y="272"/>
                  </a:cubicBezTo>
                  <a:cubicBezTo>
                    <a:pt x="472" y="247"/>
                    <a:pt x="373" y="128"/>
                    <a:pt x="276" y="60"/>
                  </a:cubicBezTo>
                  <a:cubicBezTo>
                    <a:pt x="192" y="2"/>
                    <a:pt x="86" y="-13"/>
                    <a:pt x="50" y="11"/>
                  </a:cubicBezTo>
                  <a:cubicBezTo>
                    <a:pt x="33" y="22"/>
                    <a:pt x="30" y="47"/>
                    <a:pt x="37" y="66"/>
                  </a:cubicBezTo>
                  <a:cubicBezTo>
                    <a:pt x="45" y="85"/>
                    <a:pt x="71" y="107"/>
                    <a:pt x="91" y="116"/>
                  </a:cubicBezTo>
                  <a:cubicBezTo>
                    <a:pt x="66" y="113"/>
                    <a:pt x="34" y="133"/>
                    <a:pt x="34" y="157"/>
                  </a:cubicBezTo>
                  <a:cubicBezTo>
                    <a:pt x="34" y="199"/>
                    <a:pt x="109" y="245"/>
                    <a:pt x="133" y="252"/>
                  </a:cubicBezTo>
                  <a:cubicBezTo>
                    <a:pt x="112" y="253"/>
                    <a:pt x="95" y="277"/>
                    <a:pt x="100" y="297"/>
                  </a:cubicBezTo>
                  <a:cubicBezTo>
                    <a:pt x="109" y="336"/>
                    <a:pt x="181" y="354"/>
                    <a:pt x="203" y="357"/>
                  </a:cubicBezTo>
                  <a:cubicBezTo>
                    <a:pt x="183" y="361"/>
                    <a:pt x="172" y="386"/>
                    <a:pt x="179" y="405"/>
                  </a:cubicBezTo>
                  <a:cubicBezTo>
                    <a:pt x="190" y="435"/>
                    <a:pt x="262" y="454"/>
                    <a:pt x="282" y="458"/>
                  </a:cubicBezTo>
                  <a:cubicBezTo>
                    <a:pt x="264" y="474"/>
                    <a:pt x="271" y="500"/>
                    <a:pt x="290" y="514"/>
                  </a:cubicBezTo>
                  <a:cubicBezTo>
                    <a:pt x="306" y="527"/>
                    <a:pt x="328" y="535"/>
                    <a:pt x="349" y="538"/>
                  </a:cubicBezTo>
                  <a:cubicBezTo>
                    <a:pt x="295" y="532"/>
                    <a:pt x="232" y="524"/>
                    <a:pt x="179" y="523"/>
                  </a:cubicBezTo>
                  <a:cubicBezTo>
                    <a:pt x="127" y="522"/>
                    <a:pt x="48" y="539"/>
                    <a:pt x="0" y="582"/>
                  </a:cubicBezTo>
                  <a:cubicBezTo>
                    <a:pt x="69" y="610"/>
                    <a:pt x="149" y="669"/>
                    <a:pt x="180" y="750"/>
                  </a:cubicBezTo>
                  <a:cubicBezTo>
                    <a:pt x="231" y="748"/>
                    <a:pt x="267" y="720"/>
                    <a:pt x="307" y="690"/>
                  </a:cubicBezTo>
                  <a:cubicBezTo>
                    <a:pt x="313" y="685"/>
                    <a:pt x="319" y="680"/>
                    <a:pt x="327" y="679"/>
                  </a:cubicBezTo>
                  <a:cubicBezTo>
                    <a:pt x="332" y="679"/>
                    <a:pt x="338" y="680"/>
                    <a:pt x="343" y="682"/>
                  </a:cubicBezTo>
                  <a:cubicBezTo>
                    <a:pt x="365" y="689"/>
                    <a:pt x="466" y="740"/>
                    <a:pt x="594" y="734"/>
                  </a:cubicBezTo>
                  <a:cubicBezTo>
                    <a:pt x="692" y="729"/>
                    <a:pt x="777" y="688"/>
                    <a:pt x="817" y="613"/>
                  </a:cubicBezTo>
                  <a:cubicBezTo>
                    <a:pt x="856" y="540"/>
                    <a:pt x="860" y="462"/>
                    <a:pt x="864" y="440"/>
                  </a:cubicBezTo>
                  <a:cubicBezTo>
                    <a:pt x="868" y="419"/>
                    <a:pt x="888" y="408"/>
                    <a:pt x="907" y="402"/>
                  </a:cubicBezTo>
                  <a:cubicBezTo>
                    <a:pt x="905" y="381"/>
                    <a:pt x="908" y="354"/>
                    <a:pt x="905" y="332"/>
                  </a:cubicBezTo>
                  <a:cubicBezTo>
                    <a:pt x="865" y="299"/>
                    <a:pt x="804" y="277"/>
                    <a:pt x="752" y="285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84;p11"/>
            <p:cNvSpPr/>
            <p:nvPr/>
          </p:nvSpPr>
          <p:spPr>
            <a:xfrm>
              <a:off x="9140400" y="3718800"/>
              <a:ext cx="39240" cy="27000"/>
            </a:xfrm>
            <a:custGeom>
              <a:rect b="b" l="l" r="r" t="t"/>
              <a:pathLst>
                <a:path extrusionOk="0" h="76" w="110">
                  <a:moveTo>
                    <a:pt x="24" y="1"/>
                  </a:moveTo>
                  <a:cubicBezTo>
                    <a:pt x="21" y="0"/>
                    <a:pt x="17" y="0"/>
                    <a:pt x="14" y="0"/>
                  </a:cubicBezTo>
                  <a:cubicBezTo>
                    <a:pt x="8" y="1"/>
                    <a:pt x="6" y="3"/>
                    <a:pt x="4" y="8"/>
                  </a:cubicBezTo>
                  <a:cubicBezTo>
                    <a:pt x="-2" y="20"/>
                    <a:pt x="0" y="60"/>
                    <a:pt x="3" y="68"/>
                  </a:cubicBezTo>
                  <a:cubicBezTo>
                    <a:pt x="5" y="73"/>
                    <a:pt x="8" y="76"/>
                    <a:pt x="14" y="76"/>
                  </a:cubicBezTo>
                  <a:cubicBezTo>
                    <a:pt x="16" y="76"/>
                    <a:pt x="19" y="75"/>
                    <a:pt x="21" y="74"/>
                  </a:cubicBezTo>
                  <a:cubicBezTo>
                    <a:pt x="28" y="72"/>
                    <a:pt x="36" y="69"/>
                    <a:pt x="44" y="67"/>
                  </a:cubicBezTo>
                  <a:cubicBezTo>
                    <a:pt x="64" y="60"/>
                    <a:pt x="83" y="54"/>
                    <a:pt x="102" y="47"/>
                  </a:cubicBezTo>
                  <a:cubicBezTo>
                    <a:pt x="105" y="46"/>
                    <a:pt x="109" y="45"/>
                    <a:pt x="110" y="42"/>
                  </a:cubicBezTo>
                  <a:cubicBezTo>
                    <a:pt x="111" y="38"/>
                    <a:pt x="107" y="34"/>
                    <a:pt x="104" y="31"/>
                  </a:cubicBezTo>
                  <a:cubicBezTo>
                    <a:pt x="78" y="19"/>
                    <a:pt x="51" y="9"/>
                    <a:pt x="24" y="1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85;p11"/>
            <p:cNvSpPr/>
            <p:nvPr/>
          </p:nvSpPr>
          <p:spPr>
            <a:xfrm>
              <a:off x="9094680" y="3720960"/>
              <a:ext cx="20520" cy="19800"/>
            </a:xfrm>
            <a:custGeom>
              <a:rect b="b" l="l" r="r" t="t"/>
              <a:pathLst>
                <a:path extrusionOk="0" h="56" w="58">
                  <a:moveTo>
                    <a:pt x="0" y="28"/>
                  </a:moveTo>
                  <a:cubicBezTo>
                    <a:pt x="0" y="33"/>
                    <a:pt x="2" y="38"/>
                    <a:pt x="4" y="42"/>
                  </a:cubicBezTo>
                  <a:cubicBezTo>
                    <a:pt x="6" y="46"/>
                    <a:pt x="10" y="50"/>
                    <a:pt x="14" y="52"/>
                  </a:cubicBezTo>
                  <a:cubicBezTo>
                    <a:pt x="19" y="55"/>
                    <a:pt x="24" y="56"/>
                    <a:pt x="29" y="56"/>
                  </a:cubicBezTo>
                  <a:cubicBezTo>
                    <a:pt x="34" y="56"/>
                    <a:pt x="39" y="55"/>
                    <a:pt x="43" y="52"/>
                  </a:cubicBezTo>
                  <a:cubicBezTo>
                    <a:pt x="48" y="50"/>
                    <a:pt x="52" y="46"/>
                    <a:pt x="54" y="42"/>
                  </a:cubicBezTo>
                  <a:cubicBezTo>
                    <a:pt x="57" y="38"/>
                    <a:pt x="58" y="33"/>
                    <a:pt x="58" y="28"/>
                  </a:cubicBezTo>
                  <a:cubicBezTo>
                    <a:pt x="58" y="23"/>
                    <a:pt x="57" y="18"/>
                    <a:pt x="54" y="14"/>
                  </a:cubicBezTo>
                  <a:cubicBezTo>
                    <a:pt x="51" y="10"/>
                    <a:pt x="48" y="6"/>
                    <a:pt x="43" y="4"/>
                  </a:cubicBezTo>
                  <a:cubicBezTo>
                    <a:pt x="39" y="1"/>
                    <a:pt x="34" y="0"/>
                    <a:pt x="29" y="0"/>
                  </a:cubicBezTo>
                  <a:cubicBezTo>
                    <a:pt x="24" y="0"/>
                    <a:pt x="19" y="1"/>
                    <a:pt x="14" y="4"/>
                  </a:cubicBezTo>
                  <a:cubicBezTo>
                    <a:pt x="10" y="6"/>
                    <a:pt x="6" y="10"/>
                    <a:pt x="4" y="14"/>
                  </a:cubicBezTo>
                  <a:cubicBezTo>
                    <a:pt x="2" y="18"/>
                    <a:pt x="0" y="23"/>
                    <a:pt x="0" y="28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86;p11"/>
            <p:cNvSpPr/>
            <p:nvPr/>
          </p:nvSpPr>
          <p:spPr>
            <a:xfrm>
              <a:off x="8844480" y="3641760"/>
              <a:ext cx="49680" cy="19800"/>
            </a:xfrm>
            <a:custGeom>
              <a:rect b="b" l="l" r="r" t="t"/>
              <a:pathLst>
                <a:path extrusionOk="0" h="56" w="139">
                  <a:moveTo>
                    <a:pt x="77" y="27"/>
                  </a:moveTo>
                  <a:cubicBezTo>
                    <a:pt x="80" y="29"/>
                    <a:pt x="100" y="38"/>
                    <a:pt x="118" y="45"/>
                  </a:cubicBezTo>
                  <a:cubicBezTo>
                    <a:pt x="127" y="48"/>
                    <a:pt x="139" y="52"/>
                    <a:pt x="139" y="54"/>
                  </a:cubicBezTo>
                  <a:cubicBezTo>
                    <a:pt x="139" y="58"/>
                    <a:pt x="128" y="56"/>
                    <a:pt x="119" y="54"/>
                  </a:cubicBezTo>
                  <a:cubicBezTo>
                    <a:pt x="96" y="49"/>
                    <a:pt x="71" y="41"/>
                    <a:pt x="50" y="30"/>
                  </a:cubicBezTo>
                  <a:cubicBezTo>
                    <a:pt x="44" y="28"/>
                    <a:pt x="9" y="9"/>
                    <a:pt x="0" y="3"/>
                  </a:cubicBezTo>
                  <a:cubicBezTo>
                    <a:pt x="7" y="0"/>
                    <a:pt x="17" y="0"/>
                    <a:pt x="24" y="0"/>
                  </a:cubicBezTo>
                  <a:cubicBezTo>
                    <a:pt x="42" y="11"/>
                    <a:pt x="58" y="19"/>
                    <a:pt x="77" y="27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87;p11"/>
            <p:cNvSpPr/>
            <p:nvPr/>
          </p:nvSpPr>
          <p:spPr>
            <a:xfrm>
              <a:off x="8861400" y="3690720"/>
              <a:ext cx="56520" cy="11160"/>
            </a:xfrm>
            <a:custGeom>
              <a:rect b="b" l="l" r="r" t="t"/>
              <a:pathLst>
                <a:path extrusionOk="0" h="32" w="158">
                  <a:moveTo>
                    <a:pt x="125" y="23"/>
                  </a:moveTo>
                  <a:cubicBezTo>
                    <a:pt x="136" y="25"/>
                    <a:pt x="158" y="25"/>
                    <a:pt x="158" y="29"/>
                  </a:cubicBezTo>
                  <a:cubicBezTo>
                    <a:pt x="158" y="32"/>
                    <a:pt x="139" y="32"/>
                    <a:pt x="127" y="32"/>
                  </a:cubicBezTo>
                  <a:cubicBezTo>
                    <a:pt x="84" y="32"/>
                    <a:pt x="37" y="26"/>
                    <a:pt x="0" y="8"/>
                  </a:cubicBezTo>
                  <a:cubicBezTo>
                    <a:pt x="4" y="4"/>
                    <a:pt x="13" y="0"/>
                    <a:pt x="19" y="0"/>
                  </a:cubicBezTo>
                  <a:cubicBezTo>
                    <a:pt x="60" y="16"/>
                    <a:pt x="110" y="21"/>
                    <a:pt x="125" y="23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88;p11"/>
            <p:cNvSpPr/>
            <p:nvPr/>
          </p:nvSpPr>
          <p:spPr>
            <a:xfrm>
              <a:off x="8887320" y="3728520"/>
              <a:ext cx="51120" cy="6840"/>
            </a:xfrm>
            <a:custGeom>
              <a:rect b="b" l="l" r="r" t="t"/>
              <a:pathLst>
                <a:path extrusionOk="0" h="20" w="143">
                  <a:moveTo>
                    <a:pt x="106" y="9"/>
                  </a:moveTo>
                  <a:cubicBezTo>
                    <a:pt x="126" y="11"/>
                    <a:pt x="142" y="9"/>
                    <a:pt x="143" y="12"/>
                  </a:cubicBezTo>
                  <a:cubicBezTo>
                    <a:pt x="144" y="17"/>
                    <a:pt x="123" y="18"/>
                    <a:pt x="112" y="18"/>
                  </a:cubicBezTo>
                  <a:cubicBezTo>
                    <a:pt x="79" y="20"/>
                    <a:pt x="56" y="22"/>
                    <a:pt x="19" y="15"/>
                  </a:cubicBezTo>
                  <a:cubicBezTo>
                    <a:pt x="15" y="15"/>
                    <a:pt x="-1" y="12"/>
                    <a:pt x="0" y="10"/>
                  </a:cubicBezTo>
                  <a:cubicBezTo>
                    <a:pt x="3" y="6"/>
                    <a:pt x="11" y="1"/>
                    <a:pt x="16" y="0"/>
                  </a:cubicBezTo>
                  <a:cubicBezTo>
                    <a:pt x="37" y="5"/>
                    <a:pt x="85" y="8"/>
                    <a:pt x="106" y="9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89;p11"/>
            <p:cNvSpPr/>
            <p:nvPr/>
          </p:nvSpPr>
          <p:spPr>
            <a:xfrm>
              <a:off x="8919000" y="3765240"/>
              <a:ext cx="46800" cy="6480"/>
            </a:xfrm>
            <a:custGeom>
              <a:rect b="b" l="l" r="r" t="t"/>
              <a:pathLst>
                <a:path extrusionOk="0" h="19" w="131">
                  <a:moveTo>
                    <a:pt x="7" y="0"/>
                  </a:moveTo>
                  <a:cubicBezTo>
                    <a:pt x="24" y="3"/>
                    <a:pt x="38" y="5"/>
                    <a:pt x="55" y="6"/>
                  </a:cubicBezTo>
                  <a:cubicBezTo>
                    <a:pt x="67" y="7"/>
                    <a:pt x="85" y="9"/>
                    <a:pt x="101" y="9"/>
                  </a:cubicBezTo>
                  <a:cubicBezTo>
                    <a:pt x="114" y="10"/>
                    <a:pt x="131" y="8"/>
                    <a:pt x="131" y="11"/>
                  </a:cubicBezTo>
                  <a:cubicBezTo>
                    <a:pt x="131" y="16"/>
                    <a:pt x="112" y="18"/>
                    <a:pt x="99" y="19"/>
                  </a:cubicBezTo>
                  <a:cubicBezTo>
                    <a:pt x="70" y="19"/>
                    <a:pt x="37" y="19"/>
                    <a:pt x="3" y="11"/>
                  </a:cubicBezTo>
                  <a:cubicBezTo>
                    <a:pt x="2" y="11"/>
                    <a:pt x="0" y="9"/>
                    <a:pt x="0" y="9"/>
                  </a:cubicBezTo>
                  <a:cubicBezTo>
                    <a:pt x="2" y="6"/>
                    <a:pt x="5" y="2"/>
                    <a:pt x="7" y="0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0" name="Google Shape;90;p11"/>
          <p:cNvGrpSpPr/>
          <p:nvPr/>
        </p:nvGrpSpPr>
        <p:grpSpPr>
          <a:xfrm>
            <a:off x="8460000" y="3780000"/>
            <a:ext cx="359640" cy="269640"/>
            <a:chOff x="8460000" y="3780000"/>
            <a:chExt cx="359640" cy="269640"/>
          </a:xfrm>
        </p:grpSpPr>
        <p:sp>
          <p:nvSpPr>
            <p:cNvPr id="91" name="Google Shape;91;p11"/>
            <p:cNvSpPr/>
            <p:nvPr/>
          </p:nvSpPr>
          <p:spPr>
            <a:xfrm>
              <a:off x="8608680" y="3780000"/>
              <a:ext cx="87120" cy="156240"/>
            </a:xfrm>
            <a:custGeom>
              <a:rect b="b" l="l" r="r" t="t"/>
              <a:pathLst>
                <a:path extrusionOk="0" h="435" w="243">
                  <a:moveTo>
                    <a:pt x="200" y="140"/>
                  </a:moveTo>
                  <a:cubicBezTo>
                    <a:pt x="157" y="59"/>
                    <a:pt x="65" y="-11"/>
                    <a:pt x="27" y="1"/>
                  </a:cubicBezTo>
                  <a:cubicBezTo>
                    <a:pt x="-1" y="14"/>
                    <a:pt x="31" y="68"/>
                    <a:pt x="57" y="97"/>
                  </a:cubicBezTo>
                  <a:cubicBezTo>
                    <a:pt x="60" y="99"/>
                    <a:pt x="58" y="103"/>
                    <a:pt x="54" y="103"/>
                  </a:cubicBezTo>
                  <a:cubicBezTo>
                    <a:pt x="42" y="100"/>
                    <a:pt x="28" y="100"/>
                    <a:pt x="22" y="107"/>
                  </a:cubicBezTo>
                  <a:cubicBezTo>
                    <a:pt x="8" y="124"/>
                    <a:pt x="28" y="148"/>
                    <a:pt x="45" y="164"/>
                  </a:cubicBezTo>
                  <a:cubicBezTo>
                    <a:pt x="48" y="166"/>
                    <a:pt x="46" y="171"/>
                    <a:pt x="42" y="170"/>
                  </a:cubicBezTo>
                  <a:cubicBezTo>
                    <a:pt x="27" y="167"/>
                    <a:pt x="12" y="167"/>
                    <a:pt x="7" y="173"/>
                  </a:cubicBezTo>
                  <a:cubicBezTo>
                    <a:pt x="-14" y="198"/>
                    <a:pt x="17" y="271"/>
                    <a:pt x="35" y="298"/>
                  </a:cubicBezTo>
                  <a:cubicBezTo>
                    <a:pt x="57" y="330"/>
                    <a:pt x="80" y="362"/>
                    <a:pt x="109" y="387"/>
                  </a:cubicBezTo>
                  <a:cubicBezTo>
                    <a:pt x="139" y="413"/>
                    <a:pt x="176" y="432"/>
                    <a:pt x="215" y="435"/>
                  </a:cubicBezTo>
                  <a:cubicBezTo>
                    <a:pt x="217" y="435"/>
                    <a:pt x="219" y="435"/>
                    <a:pt x="220" y="435"/>
                  </a:cubicBezTo>
                  <a:cubicBezTo>
                    <a:pt x="222" y="434"/>
                    <a:pt x="223" y="431"/>
                    <a:pt x="224" y="429"/>
                  </a:cubicBezTo>
                  <a:cubicBezTo>
                    <a:pt x="231" y="411"/>
                    <a:pt x="233" y="404"/>
                    <a:pt x="236" y="389"/>
                  </a:cubicBezTo>
                  <a:cubicBezTo>
                    <a:pt x="239" y="328"/>
                    <a:pt x="262" y="259"/>
                    <a:pt x="200" y="140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92;p11"/>
            <p:cNvSpPr/>
            <p:nvPr/>
          </p:nvSpPr>
          <p:spPr>
            <a:xfrm>
              <a:off x="8460000" y="3780000"/>
              <a:ext cx="326160" cy="269640"/>
            </a:xfrm>
            <a:custGeom>
              <a:rect b="b" l="l" r="r" t="t"/>
              <a:pathLst>
                <a:path extrusionOk="0" h="750" w="907">
                  <a:moveTo>
                    <a:pt x="752" y="285"/>
                  </a:moveTo>
                  <a:cubicBezTo>
                    <a:pt x="700" y="293"/>
                    <a:pt x="647" y="342"/>
                    <a:pt x="620" y="386"/>
                  </a:cubicBezTo>
                  <a:cubicBezTo>
                    <a:pt x="619" y="389"/>
                    <a:pt x="616" y="392"/>
                    <a:pt x="613" y="393"/>
                  </a:cubicBezTo>
                  <a:cubicBezTo>
                    <a:pt x="609" y="393"/>
                    <a:pt x="606" y="390"/>
                    <a:pt x="603" y="388"/>
                  </a:cubicBezTo>
                  <a:cubicBezTo>
                    <a:pt x="575" y="362"/>
                    <a:pt x="538" y="329"/>
                    <a:pt x="492" y="272"/>
                  </a:cubicBezTo>
                  <a:cubicBezTo>
                    <a:pt x="472" y="247"/>
                    <a:pt x="373" y="128"/>
                    <a:pt x="276" y="60"/>
                  </a:cubicBezTo>
                  <a:cubicBezTo>
                    <a:pt x="192" y="2"/>
                    <a:pt x="86" y="-13"/>
                    <a:pt x="50" y="11"/>
                  </a:cubicBezTo>
                  <a:cubicBezTo>
                    <a:pt x="33" y="22"/>
                    <a:pt x="30" y="47"/>
                    <a:pt x="37" y="66"/>
                  </a:cubicBezTo>
                  <a:cubicBezTo>
                    <a:pt x="45" y="85"/>
                    <a:pt x="71" y="107"/>
                    <a:pt x="91" y="116"/>
                  </a:cubicBezTo>
                  <a:cubicBezTo>
                    <a:pt x="66" y="113"/>
                    <a:pt x="34" y="133"/>
                    <a:pt x="34" y="157"/>
                  </a:cubicBezTo>
                  <a:cubicBezTo>
                    <a:pt x="34" y="199"/>
                    <a:pt x="109" y="245"/>
                    <a:pt x="133" y="252"/>
                  </a:cubicBezTo>
                  <a:cubicBezTo>
                    <a:pt x="112" y="253"/>
                    <a:pt x="95" y="277"/>
                    <a:pt x="100" y="297"/>
                  </a:cubicBezTo>
                  <a:cubicBezTo>
                    <a:pt x="109" y="336"/>
                    <a:pt x="181" y="354"/>
                    <a:pt x="203" y="357"/>
                  </a:cubicBezTo>
                  <a:cubicBezTo>
                    <a:pt x="183" y="361"/>
                    <a:pt x="172" y="386"/>
                    <a:pt x="179" y="405"/>
                  </a:cubicBezTo>
                  <a:cubicBezTo>
                    <a:pt x="190" y="435"/>
                    <a:pt x="262" y="454"/>
                    <a:pt x="282" y="458"/>
                  </a:cubicBezTo>
                  <a:cubicBezTo>
                    <a:pt x="264" y="474"/>
                    <a:pt x="271" y="500"/>
                    <a:pt x="290" y="514"/>
                  </a:cubicBezTo>
                  <a:cubicBezTo>
                    <a:pt x="306" y="527"/>
                    <a:pt x="328" y="535"/>
                    <a:pt x="349" y="538"/>
                  </a:cubicBezTo>
                  <a:cubicBezTo>
                    <a:pt x="295" y="532"/>
                    <a:pt x="232" y="524"/>
                    <a:pt x="179" y="523"/>
                  </a:cubicBezTo>
                  <a:cubicBezTo>
                    <a:pt x="127" y="522"/>
                    <a:pt x="48" y="539"/>
                    <a:pt x="0" y="582"/>
                  </a:cubicBezTo>
                  <a:cubicBezTo>
                    <a:pt x="69" y="610"/>
                    <a:pt x="149" y="669"/>
                    <a:pt x="180" y="750"/>
                  </a:cubicBezTo>
                  <a:cubicBezTo>
                    <a:pt x="231" y="748"/>
                    <a:pt x="267" y="720"/>
                    <a:pt x="307" y="690"/>
                  </a:cubicBezTo>
                  <a:cubicBezTo>
                    <a:pt x="313" y="685"/>
                    <a:pt x="319" y="680"/>
                    <a:pt x="327" y="679"/>
                  </a:cubicBezTo>
                  <a:cubicBezTo>
                    <a:pt x="332" y="679"/>
                    <a:pt x="338" y="680"/>
                    <a:pt x="343" y="682"/>
                  </a:cubicBezTo>
                  <a:cubicBezTo>
                    <a:pt x="365" y="689"/>
                    <a:pt x="466" y="740"/>
                    <a:pt x="594" y="734"/>
                  </a:cubicBezTo>
                  <a:cubicBezTo>
                    <a:pt x="692" y="729"/>
                    <a:pt x="777" y="688"/>
                    <a:pt x="817" y="613"/>
                  </a:cubicBezTo>
                  <a:cubicBezTo>
                    <a:pt x="856" y="540"/>
                    <a:pt x="860" y="462"/>
                    <a:pt x="864" y="440"/>
                  </a:cubicBezTo>
                  <a:cubicBezTo>
                    <a:pt x="868" y="419"/>
                    <a:pt x="888" y="408"/>
                    <a:pt x="907" y="402"/>
                  </a:cubicBezTo>
                  <a:cubicBezTo>
                    <a:pt x="905" y="381"/>
                    <a:pt x="908" y="354"/>
                    <a:pt x="905" y="332"/>
                  </a:cubicBezTo>
                  <a:cubicBezTo>
                    <a:pt x="865" y="299"/>
                    <a:pt x="804" y="277"/>
                    <a:pt x="752" y="285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93;p11"/>
            <p:cNvSpPr/>
            <p:nvPr/>
          </p:nvSpPr>
          <p:spPr>
            <a:xfrm>
              <a:off x="8780400" y="3898800"/>
              <a:ext cx="39240" cy="27000"/>
            </a:xfrm>
            <a:custGeom>
              <a:rect b="b" l="l" r="r" t="t"/>
              <a:pathLst>
                <a:path extrusionOk="0" h="76" w="110">
                  <a:moveTo>
                    <a:pt x="24" y="1"/>
                  </a:moveTo>
                  <a:cubicBezTo>
                    <a:pt x="21" y="0"/>
                    <a:pt x="17" y="0"/>
                    <a:pt x="14" y="0"/>
                  </a:cubicBezTo>
                  <a:cubicBezTo>
                    <a:pt x="8" y="1"/>
                    <a:pt x="6" y="3"/>
                    <a:pt x="4" y="8"/>
                  </a:cubicBezTo>
                  <a:cubicBezTo>
                    <a:pt x="-2" y="20"/>
                    <a:pt x="0" y="60"/>
                    <a:pt x="3" y="68"/>
                  </a:cubicBezTo>
                  <a:cubicBezTo>
                    <a:pt x="5" y="73"/>
                    <a:pt x="8" y="76"/>
                    <a:pt x="14" y="76"/>
                  </a:cubicBezTo>
                  <a:cubicBezTo>
                    <a:pt x="16" y="76"/>
                    <a:pt x="19" y="75"/>
                    <a:pt x="21" y="74"/>
                  </a:cubicBezTo>
                  <a:cubicBezTo>
                    <a:pt x="28" y="72"/>
                    <a:pt x="36" y="69"/>
                    <a:pt x="44" y="67"/>
                  </a:cubicBezTo>
                  <a:cubicBezTo>
                    <a:pt x="64" y="60"/>
                    <a:pt x="83" y="54"/>
                    <a:pt x="102" y="47"/>
                  </a:cubicBezTo>
                  <a:cubicBezTo>
                    <a:pt x="105" y="46"/>
                    <a:pt x="109" y="45"/>
                    <a:pt x="110" y="42"/>
                  </a:cubicBezTo>
                  <a:cubicBezTo>
                    <a:pt x="111" y="38"/>
                    <a:pt x="107" y="34"/>
                    <a:pt x="104" y="31"/>
                  </a:cubicBezTo>
                  <a:cubicBezTo>
                    <a:pt x="78" y="19"/>
                    <a:pt x="51" y="9"/>
                    <a:pt x="24" y="1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94;p11"/>
            <p:cNvSpPr/>
            <p:nvPr/>
          </p:nvSpPr>
          <p:spPr>
            <a:xfrm>
              <a:off x="8734680" y="3900960"/>
              <a:ext cx="20520" cy="19800"/>
            </a:xfrm>
            <a:custGeom>
              <a:rect b="b" l="l" r="r" t="t"/>
              <a:pathLst>
                <a:path extrusionOk="0" h="56" w="58">
                  <a:moveTo>
                    <a:pt x="0" y="28"/>
                  </a:moveTo>
                  <a:cubicBezTo>
                    <a:pt x="0" y="33"/>
                    <a:pt x="2" y="38"/>
                    <a:pt x="4" y="42"/>
                  </a:cubicBezTo>
                  <a:cubicBezTo>
                    <a:pt x="6" y="46"/>
                    <a:pt x="10" y="50"/>
                    <a:pt x="14" y="52"/>
                  </a:cubicBezTo>
                  <a:cubicBezTo>
                    <a:pt x="19" y="55"/>
                    <a:pt x="24" y="56"/>
                    <a:pt x="29" y="56"/>
                  </a:cubicBezTo>
                  <a:cubicBezTo>
                    <a:pt x="34" y="56"/>
                    <a:pt x="39" y="55"/>
                    <a:pt x="43" y="52"/>
                  </a:cubicBezTo>
                  <a:cubicBezTo>
                    <a:pt x="48" y="50"/>
                    <a:pt x="52" y="46"/>
                    <a:pt x="54" y="42"/>
                  </a:cubicBezTo>
                  <a:cubicBezTo>
                    <a:pt x="57" y="38"/>
                    <a:pt x="58" y="33"/>
                    <a:pt x="58" y="28"/>
                  </a:cubicBezTo>
                  <a:cubicBezTo>
                    <a:pt x="58" y="23"/>
                    <a:pt x="57" y="18"/>
                    <a:pt x="54" y="14"/>
                  </a:cubicBezTo>
                  <a:cubicBezTo>
                    <a:pt x="51" y="10"/>
                    <a:pt x="48" y="6"/>
                    <a:pt x="43" y="4"/>
                  </a:cubicBezTo>
                  <a:cubicBezTo>
                    <a:pt x="39" y="1"/>
                    <a:pt x="34" y="0"/>
                    <a:pt x="29" y="0"/>
                  </a:cubicBezTo>
                  <a:cubicBezTo>
                    <a:pt x="24" y="0"/>
                    <a:pt x="19" y="1"/>
                    <a:pt x="14" y="4"/>
                  </a:cubicBezTo>
                  <a:cubicBezTo>
                    <a:pt x="10" y="6"/>
                    <a:pt x="6" y="10"/>
                    <a:pt x="4" y="14"/>
                  </a:cubicBezTo>
                  <a:cubicBezTo>
                    <a:pt x="2" y="18"/>
                    <a:pt x="0" y="23"/>
                    <a:pt x="0" y="28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95;p11"/>
            <p:cNvSpPr/>
            <p:nvPr/>
          </p:nvSpPr>
          <p:spPr>
            <a:xfrm>
              <a:off x="8484480" y="3821760"/>
              <a:ext cx="49680" cy="19800"/>
            </a:xfrm>
            <a:custGeom>
              <a:rect b="b" l="l" r="r" t="t"/>
              <a:pathLst>
                <a:path extrusionOk="0" h="56" w="139">
                  <a:moveTo>
                    <a:pt x="77" y="27"/>
                  </a:moveTo>
                  <a:cubicBezTo>
                    <a:pt x="80" y="29"/>
                    <a:pt x="100" y="38"/>
                    <a:pt x="118" y="45"/>
                  </a:cubicBezTo>
                  <a:cubicBezTo>
                    <a:pt x="127" y="48"/>
                    <a:pt x="139" y="52"/>
                    <a:pt x="139" y="54"/>
                  </a:cubicBezTo>
                  <a:cubicBezTo>
                    <a:pt x="139" y="58"/>
                    <a:pt x="128" y="56"/>
                    <a:pt x="119" y="54"/>
                  </a:cubicBezTo>
                  <a:cubicBezTo>
                    <a:pt x="96" y="49"/>
                    <a:pt x="71" y="41"/>
                    <a:pt x="50" y="30"/>
                  </a:cubicBezTo>
                  <a:cubicBezTo>
                    <a:pt x="44" y="28"/>
                    <a:pt x="9" y="9"/>
                    <a:pt x="0" y="3"/>
                  </a:cubicBezTo>
                  <a:cubicBezTo>
                    <a:pt x="7" y="0"/>
                    <a:pt x="17" y="0"/>
                    <a:pt x="24" y="0"/>
                  </a:cubicBezTo>
                  <a:cubicBezTo>
                    <a:pt x="42" y="11"/>
                    <a:pt x="58" y="19"/>
                    <a:pt x="77" y="27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96;p11"/>
            <p:cNvSpPr/>
            <p:nvPr/>
          </p:nvSpPr>
          <p:spPr>
            <a:xfrm>
              <a:off x="8501400" y="3870720"/>
              <a:ext cx="56520" cy="11160"/>
            </a:xfrm>
            <a:custGeom>
              <a:rect b="b" l="l" r="r" t="t"/>
              <a:pathLst>
                <a:path extrusionOk="0" h="32" w="158">
                  <a:moveTo>
                    <a:pt x="125" y="23"/>
                  </a:moveTo>
                  <a:cubicBezTo>
                    <a:pt x="136" y="25"/>
                    <a:pt x="158" y="25"/>
                    <a:pt x="158" y="29"/>
                  </a:cubicBezTo>
                  <a:cubicBezTo>
                    <a:pt x="158" y="32"/>
                    <a:pt x="139" y="32"/>
                    <a:pt x="127" y="32"/>
                  </a:cubicBezTo>
                  <a:cubicBezTo>
                    <a:pt x="84" y="32"/>
                    <a:pt x="37" y="26"/>
                    <a:pt x="0" y="8"/>
                  </a:cubicBezTo>
                  <a:cubicBezTo>
                    <a:pt x="4" y="4"/>
                    <a:pt x="13" y="0"/>
                    <a:pt x="19" y="0"/>
                  </a:cubicBezTo>
                  <a:cubicBezTo>
                    <a:pt x="60" y="16"/>
                    <a:pt x="110" y="21"/>
                    <a:pt x="125" y="23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97;p11"/>
            <p:cNvSpPr/>
            <p:nvPr/>
          </p:nvSpPr>
          <p:spPr>
            <a:xfrm>
              <a:off x="8527320" y="3908520"/>
              <a:ext cx="51120" cy="6840"/>
            </a:xfrm>
            <a:custGeom>
              <a:rect b="b" l="l" r="r" t="t"/>
              <a:pathLst>
                <a:path extrusionOk="0" h="20" w="143">
                  <a:moveTo>
                    <a:pt x="106" y="9"/>
                  </a:moveTo>
                  <a:cubicBezTo>
                    <a:pt x="126" y="11"/>
                    <a:pt x="142" y="9"/>
                    <a:pt x="143" y="12"/>
                  </a:cubicBezTo>
                  <a:cubicBezTo>
                    <a:pt x="144" y="17"/>
                    <a:pt x="123" y="18"/>
                    <a:pt x="112" y="18"/>
                  </a:cubicBezTo>
                  <a:cubicBezTo>
                    <a:pt x="79" y="20"/>
                    <a:pt x="56" y="22"/>
                    <a:pt x="19" y="15"/>
                  </a:cubicBezTo>
                  <a:cubicBezTo>
                    <a:pt x="15" y="15"/>
                    <a:pt x="-1" y="12"/>
                    <a:pt x="0" y="10"/>
                  </a:cubicBezTo>
                  <a:cubicBezTo>
                    <a:pt x="3" y="6"/>
                    <a:pt x="11" y="1"/>
                    <a:pt x="16" y="0"/>
                  </a:cubicBezTo>
                  <a:cubicBezTo>
                    <a:pt x="37" y="5"/>
                    <a:pt x="85" y="8"/>
                    <a:pt x="106" y="9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98;p11"/>
            <p:cNvSpPr/>
            <p:nvPr/>
          </p:nvSpPr>
          <p:spPr>
            <a:xfrm>
              <a:off x="8559000" y="3945240"/>
              <a:ext cx="46800" cy="6480"/>
            </a:xfrm>
            <a:custGeom>
              <a:rect b="b" l="l" r="r" t="t"/>
              <a:pathLst>
                <a:path extrusionOk="0" h="19" w="131">
                  <a:moveTo>
                    <a:pt x="7" y="0"/>
                  </a:moveTo>
                  <a:cubicBezTo>
                    <a:pt x="24" y="3"/>
                    <a:pt x="38" y="5"/>
                    <a:pt x="55" y="6"/>
                  </a:cubicBezTo>
                  <a:cubicBezTo>
                    <a:pt x="67" y="7"/>
                    <a:pt x="85" y="9"/>
                    <a:pt x="101" y="9"/>
                  </a:cubicBezTo>
                  <a:cubicBezTo>
                    <a:pt x="114" y="10"/>
                    <a:pt x="131" y="8"/>
                    <a:pt x="131" y="11"/>
                  </a:cubicBezTo>
                  <a:cubicBezTo>
                    <a:pt x="131" y="16"/>
                    <a:pt x="112" y="18"/>
                    <a:pt x="99" y="19"/>
                  </a:cubicBezTo>
                  <a:cubicBezTo>
                    <a:pt x="70" y="19"/>
                    <a:pt x="37" y="19"/>
                    <a:pt x="3" y="11"/>
                  </a:cubicBezTo>
                  <a:cubicBezTo>
                    <a:pt x="2" y="11"/>
                    <a:pt x="0" y="9"/>
                    <a:pt x="0" y="9"/>
                  </a:cubicBezTo>
                  <a:cubicBezTo>
                    <a:pt x="2" y="6"/>
                    <a:pt x="5" y="2"/>
                    <a:pt x="7" y="0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3"/>
          <p:cNvSpPr/>
          <p:nvPr/>
        </p:nvSpPr>
        <p:spPr>
          <a:xfrm>
            <a:off x="0" y="5040000"/>
            <a:ext cx="10080000" cy="63000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9ECF6C"/>
          </a:solidFill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13"/>
          <p:cNvSpPr txBox="1"/>
          <p:nvPr>
            <p:ph type="title"/>
          </p:nvPr>
        </p:nvSpPr>
        <p:spPr>
          <a:xfrm>
            <a:off x="540000" y="180000"/>
            <a:ext cx="9000000" cy="9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71" name="Google Shape;171;p13"/>
          <p:cNvSpPr txBox="1"/>
          <p:nvPr>
            <p:ph idx="10" type="dt"/>
          </p:nvPr>
        </p:nvSpPr>
        <p:spPr>
          <a:xfrm>
            <a:off x="503999" y="5165280"/>
            <a:ext cx="234828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72" name="Google Shape;172;p13"/>
          <p:cNvSpPr txBox="1"/>
          <p:nvPr>
            <p:ph idx="11" type="ftr"/>
          </p:nvPr>
        </p:nvSpPr>
        <p:spPr>
          <a:xfrm>
            <a:off x="3447360" y="5165280"/>
            <a:ext cx="319500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73" name="Google Shape;173;p13"/>
          <p:cNvSpPr txBox="1"/>
          <p:nvPr>
            <p:ph idx="12" type="sldNum"/>
          </p:nvPr>
        </p:nvSpPr>
        <p:spPr>
          <a:xfrm>
            <a:off x="7227360" y="5165280"/>
            <a:ext cx="234828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4" name="Google Shape;174;p13"/>
          <p:cNvSpPr/>
          <p:nvPr/>
        </p:nvSpPr>
        <p:spPr>
          <a:xfrm>
            <a:off x="9180360" y="4140000"/>
            <a:ext cx="180000" cy="90000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74B531"/>
          </a:solidFill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13"/>
          <p:cNvSpPr/>
          <p:nvPr/>
        </p:nvSpPr>
        <p:spPr>
          <a:xfrm>
            <a:off x="8190720" y="4140000"/>
            <a:ext cx="180000" cy="90000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74B531"/>
          </a:solidFill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6" name="Google Shape;176;p13"/>
          <p:cNvGrpSpPr/>
          <p:nvPr/>
        </p:nvGrpSpPr>
        <p:grpSpPr>
          <a:xfrm>
            <a:off x="8640000" y="3690000"/>
            <a:ext cx="359640" cy="269640"/>
            <a:chOff x="8640000" y="3690000"/>
            <a:chExt cx="359640" cy="269640"/>
          </a:xfrm>
        </p:grpSpPr>
        <p:sp>
          <p:nvSpPr>
            <p:cNvPr id="177" name="Google Shape;177;p13"/>
            <p:cNvSpPr/>
            <p:nvPr/>
          </p:nvSpPr>
          <p:spPr>
            <a:xfrm>
              <a:off x="8788680" y="3690000"/>
              <a:ext cx="87120" cy="156240"/>
            </a:xfrm>
            <a:custGeom>
              <a:rect b="b" l="l" r="r" t="t"/>
              <a:pathLst>
                <a:path extrusionOk="0" h="435" w="243">
                  <a:moveTo>
                    <a:pt x="200" y="140"/>
                  </a:moveTo>
                  <a:cubicBezTo>
                    <a:pt x="157" y="59"/>
                    <a:pt x="65" y="-11"/>
                    <a:pt x="27" y="1"/>
                  </a:cubicBezTo>
                  <a:cubicBezTo>
                    <a:pt x="-1" y="14"/>
                    <a:pt x="31" y="68"/>
                    <a:pt x="57" y="97"/>
                  </a:cubicBezTo>
                  <a:cubicBezTo>
                    <a:pt x="60" y="99"/>
                    <a:pt x="58" y="103"/>
                    <a:pt x="54" y="103"/>
                  </a:cubicBezTo>
                  <a:cubicBezTo>
                    <a:pt x="42" y="100"/>
                    <a:pt x="28" y="100"/>
                    <a:pt x="22" y="107"/>
                  </a:cubicBezTo>
                  <a:cubicBezTo>
                    <a:pt x="8" y="124"/>
                    <a:pt x="28" y="148"/>
                    <a:pt x="45" y="164"/>
                  </a:cubicBezTo>
                  <a:cubicBezTo>
                    <a:pt x="48" y="166"/>
                    <a:pt x="46" y="171"/>
                    <a:pt x="42" y="170"/>
                  </a:cubicBezTo>
                  <a:cubicBezTo>
                    <a:pt x="27" y="167"/>
                    <a:pt x="12" y="167"/>
                    <a:pt x="7" y="173"/>
                  </a:cubicBezTo>
                  <a:cubicBezTo>
                    <a:pt x="-14" y="198"/>
                    <a:pt x="17" y="271"/>
                    <a:pt x="35" y="298"/>
                  </a:cubicBezTo>
                  <a:cubicBezTo>
                    <a:pt x="57" y="330"/>
                    <a:pt x="80" y="362"/>
                    <a:pt x="109" y="387"/>
                  </a:cubicBezTo>
                  <a:cubicBezTo>
                    <a:pt x="139" y="413"/>
                    <a:pt x="176" y="432"/>
                    <a:pt x="215" y="435"/>
                  </a:cubicBezTo>
                  <a:cubicBezTo>
                    <a:pt x="217" y="435"/>
                    <a:pt x="219" y="435"/>
                    <a:pt x="220" y="435"/>
                  </a:cubicBezTo>
                  <a:cubicBezTo>
                    <a:pt x="222" y="434"/>
                    <a:pt x="223" y="431"/>
                    <a:pt x="224" y="429"/>
                  </a:cubicBezTo>
                  <a:cubicBezTo>
                    <a:pt x="231" y="411"/>
                    <a:pt x="233" y="404"/>
                    <a:pt x="236" y="389"/>
                  </a:cubicBezTo>
                  <a:cubicBezTo>
                    <a:pt x="239" y="328"/>
                    <a:pt x="262" y="259"/>
                    <a:pt x="200" y="140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78;p13"/>
            <p:cNvSpPr/>
            <p:nvPr/>
          </p:nvSpPr>
          <p:spPr>
            <a:xfrm>
              <a:off x="8640000" y="3690000"/>
              <a:ext cx="326160" cy="269640"/>
            </a:xfrm>
            <a:custGeom>
              <a:rect b="b" l="l" r="r" t="t"/>
              <a:pathLst>
                <a:path extrusionOk="0" h="750" w="907">
                  <a:moveTo>
                    <a:pt x="752" y="285"/>
                  </a:moveTo>
                  <a:cubicBezTo>
                    <a:pt x="700" y="293"/>
                    <a:pt x="647" y="342"/>
                    <a:pt x="620" y="386"/>
                  </a:cubicBezTo>
                  <a:cubicBezTo>
                    <a:pt x="619" y="389"/>
                    <a:pt x="616" y="392"/>
                    <a:pt x="613" y="393"/>
                  </a:cubicBezTo>
                  <a:cubicBezTo>
                    <a:pt x="609" y="393"/>
                    <a:pt x="606" y="390"/>
                    <a:pt x="603" y="388"/>
                  </a:cubicBezTo>
                  <a:cubicBezTo>
                    <a:pt x="575" y="362"/>
                    <a:pt x="538" y="329"/>
                    <a:pt x="492" y="272"/>
                  </a:cubicBezTo>
                  <a:cubicBezTo>
                    <a:pt x="472" y="247"/>
                    <a:pt x="373" y="128"/>
                    <a:pt x="276" y="60"/>
                  </a:cubicBezTo>
                  <a:cubicBezTo>
                    <a:pt x="192" y="2"/>
                    <a:pt x="86" y="-13"/>
                    <a:pt x="50" y="11"/>
                  </a:cubicBezTo>
                  <a:cubicBezTo>
                    <a:pt x="33" y="22"/>
                    <a:pt x="30" y="47"/>
                    <a:pt x="37" y="66"/>
                  </a:cubicBezTo>
                  <a:cubicBezTo>
                    <a:pt x="45" y="85"/>
                    <a:pt x="71" y="107"/>
                    <a:pt x="91" y="116"/>
                  </a:cubicBezTo>
                  <a:cubicBezTo>
                    <a:pt x="66" y="113"/>
                    <a:pt x="34" y="133"/>
                    <a:pt x="34" y="157"/>
                  </a:cubicBezTo>
                  <a:cubicBezTo>
                    <a:pt x="34" y="199"/>
                    <a:pt x="109" y="245"/>
                    <a:pt x="133" y="252"/>
                  </a:cubicBezTo>
                  <a:cubicBezTo>
                    <a:pt x="112" y="253"/>
                    <a:pt x="95" y="277"/>
                    <a:pt x="100" y="297"/>
                  </a:cubicBezTo>
                  <a:cubicBezTo>
                    <a:pt x="109" y="336"/>
                    <a:pt x="181" y="354"/>
                    <a:pt x="203" y="357"/>
                  </a:cubicBezTo>
                  <a:cubicBezTo>
                    <a:pt x="183" y="361"/>
                    <a:pt x="172" y="386"/>
                    <a:pt x="179" y="405"/>
                  </a:cubicBezTo>
                  <a:cubicBezTo>
                    <a:pt x="190" y="435"/>
                    <a:pt x="262" y="454"/>
                    <a:pt x="282" y="458"/>
                  </a:cubicBezTo>
                  <a:cubicBezTo>
                    <a:pt x="264" y="474"/>
                    <a:pt x="271" y="500"/>
                    <a:pt x="290" y="514"/>
                  </a:cubicBezTo>
                  <a:cubicBezTo>
                    <a:pt x="306" y="527"/>
                    <a:pt x="328" y="535"/>
                    <a:pt x="349" y="538"/>
                  </a:cubicBezTo>
                  <a:cubicBezTo>
                    <a:pt x="295" y="532"/>
                    <a:pt x="232" y="524"/>
                    <a:pt x="179" y="523"/>
                  </a:cubicBezTo>
                  <a:cubicBezTo>
                    <a:pt x="127" y="522"/>
                    <a:pt x="48" y="539"/>
                    <a:pt x="0" y="582"/>
                  </a:cubicBezTo>
                  <a:cubicBezTo>
                    <a:pt x="69" y="610"/>
                    <a:pt x="149" y="669"/>
                    <a:pt x="180" y="750"/>
                  </a:cubicBezTo>
                  <a:cubicBezTo>
                    <a:pt x="231" y="748"/>
                    <a:pt x="267" y="720"/>
                    <a:pt x="307" y="690"/>
                  </a:cubicBezTo>
                  <a:cubicBezTo>
                    <a:pt x="313" y="685"/>
                    <a:pt x="319" y="680"/>
                    <a:pt x="327" y="679"/>
                  </a:cubicBezTo>
                  <a:cubicBezTo>
                    <a:pt x="332" y="679"/>
                    <a:pt x="338" y="680"/>
                    <a:pt x="343" y="682"/>
                  </a:cubicBezTo>
                  <a:cubicBezTo>
                    <a:pt x="365" y="689"/>
                    <a:pt x="466" y="740"/>
                    <a:pt x="594" y="734"/>
                  </a:cubicBezTo>
                  <a:cubicBezTo>
                    <a:pt x="692" y="729"/>
                    <a:pt x="777" y="688"/>
                    <a:pt x="817" y="613"/>
                  </a:cubicBezTo>
                  <a:cubicBezTo>
                    <a:pt x="856" y="540"/>
                    <a:pt x="860" y="462"/>
                    <a:pt x="864" y="440"/>
                  </a:cubicBezTo>
                  <a:cubicBezTo>
                    <a:pt x="868" y="419"/>
                    <a:pt x="888" y="408"/>
                    <a:pt x="907" y="402"/>
                  </a:cubicBezTo>
                  <a:cubicBezTo>
                    <a:pt x="905" y="381"/>
                    <a:pt x="908" y="354"/>
                    <a:pt x="905" y="332"/>
                  </a:cubicBezTo>
                  <a:cubicBezTo>
                    <a:pt x="865" y="299"/>
                    <a:pt x="804" y="277"/>
                    <a:pt x="752" y="285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79;p13"/>
            <p:cNvSpPr/>
            <p:nvPr/>
          </p:nvSpPr>
          <p:spPr>
            <a:xfrm>
              <a:off x="8960400" y="3808800"/>
              <a:ext cx="39240" cy="27000"/>
            </a:xfrm>
            <a:custGeom>
              <a:rect b="b" l="l" r="r" t="t"/>
              <a:pathLst>
                <a:path extrusionOk="0" h="76" w="110">
                  <a:moveTo>
                    <a:pt x="24" y="1"/>
                  </a:moveTo>
                  <a:cubicBezTo>
                    <a:pt x="21" y="0"/>
                    <a:pt x="17" y="0"/>
                    <a:pt x="14" y="0"/>
                  </a:cubicBezTo>
                  <a:cubicBezTo>
                    <a:pt x="8" y="1"/>
                    <a:pt x="6" y="3"/>
                    <a:pt x="4" y="8"/>
                  </a:cubicBezTo>
                  <a:cubicBezTo>
                    <a:pt x="-2" y="20"/>
                    <a:pt x="0" y="60"/>
                    <a:pt x="3" y="68"/>
                  </a:cubicBezTo>
                  <a:cubicBezTo>
                    <a:pt x="5" y="73"/>
                    <a:pt x="8" y="76"/>
                    <a:pt x="14" y="76"/>
                  </a:cubicBezTo>
                  <a:cubicBezTo>
                    <a:pt x="16" y="76"/>
                    <a:pt x="19" y="75"/>
                    <a:pt x="21" y="74"/>
                  </a:cubicBezTo>
                  <a:cubicBezTo>
                    <a:pt x="28" y="72"/>
                    <a:pt x="36" y="69"/>
                    <a:pt x="44" y="67"/>
                  </a:cubicBezTo>
                  <a:cubicBezTo>
                    <a:pt x="64" y="60"/>
                    <a:pt x="83" y="54"/>
                    <a:pt x="102" y="47"/>
                  </a:cubicBezTo>
                  <a:cubicBezTo>
                    <a:pt x="105" y="46"/>
                    <a:pt x="109" y="45"/>
                    <a:pt x="110" y="42"/>
                  </a:cubicBezTo>
                  <a:cubicBezTo>
                    <a:pt x="111" y="38"/>
                    <a:pt x="107" y="34"/>
                    <a:pt x="104" y="31"/>
                  </a:cubicBezTo>
                  <a:cubicBezTo>
                    <a:pt x="78" y="19"/>
                    <a:pt x="51" y="9"/>
                    <a:pt x="24" y="1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80;p13"/>
            <p:cNvSpPr/>
            <p:nvPr/>
          </p:nvSpPr>
          <p:spPr>
            <a:xfrm>
              <a:off x="8914680" y="3810960"/>
              <a:ext cx="20520" cy="19800"/>
            </a:xfrm>
            <a:custGeom>
              <a:rect b="b" l="l" r="r" t="t"/>
              <a:pathLst>
                <a:path extrusionOk="0" h="56" w="58">
                  <a:moveTo>
                    <a:pt x="0" y="28"/>
                  </a:moveTo>
                  <a:cubicBezTo>
                    <a:pt x="0" y="33"/>
                    <a:pt x="2" y="38"/>
                    <a:pt x="4" y="42"/>
                  </a:cubicBezTo>
                  <a:cubicBezTo>
                    <a:pt x="6" y="46"/>
                    <a:pt x="10" y="50"/>
                    <a:pt x="14" y="52"/>
                  </a:cubicBezTo>
                  <a:cubicBezTo>
                    <a:pt x="19" y="55"/>
                    <a:pt x="24" y="56"/>
                    <a:pt x="29" y="56"/>
                  </a:cubicBezTo>
                  <a:cubicBezTo>
                    <a:pt x="34" y="56"/>
                    <a:pt x="39" y="55"/>
                    <a:pt x="43" y="52"/>
                  </a:cubicBezTo>
                  <a:cubicBezTo>
                    <a:pt x="48" y="50"/>
                    <a:pt x="52" y="46"/>
                    <a:pt x="54" y="42"/>
                  </a:cubicBezTo>
                  <a:cubicBezTo>
                    <a:pt x="57" y="38"/>
                    <a:pt x="58" y="33"/>
                    <a:pt x="58" y="28"/>
                  </a:cubicBezTo>
                  <a:cubicBezTo>
                    <a:pt x="58" y="23"/>
                    <a:pt x="57" y="18"/>
                    <a:pt x="54" y="14"/>
                  </a:cubicBezTo>
                  <a:cubicBezTo>
                    <a:pt x="51" y="10"/>
                    <a:pt x="48" y="6"/>
                    <a:pt x="43" y="4"/>
                  </a:cubicBezTo>
                  <a:cubicBezTo>
                    <a:pt x="39" y="1"/>
                    <a:pt x="34" y="0"/>
                    <a:pt x="29" y="0"/>
                  </a:cubicBezTo>
                  <a:cubicBezTo>
                    <a:pt x="24" y="0"/>
                    <a:pt x="19" y="1"/>
                    <a:pt x="14" y="4"/>
                  </a:cubicBezTo>
                  <a:cubicBezTo>
                    <a:pt x="10" y="6"/>
                    <a:pt x="6" y="10"/>
                    <a:pt x="4" y="14"/>
                  </a:cubicBezTo>
                  <a:cubicBezTo>
                    <a:pt x="2" y="18"/>
                    <a:pt x="0" y="23"/>
                    <a:pt x="0" y="28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81;p13"/>
            <p:cNvSpPr/>
            <p:nvPr/>
          </p:nvSpPr>
          <p:spPr>
            <a:xfrm>
              <a:off x="8664480" y="3731760"/>
              <a:ext cx="49680" cy="19800"/>
            </a:xfrm>
            <a:custGeom>
              <a:rect b="b" l="l" r="r" t="t"/>
              <a:pathLst>
                <a:path extrusionOk="0" h="56" w="139">
                  <a:moveTo>
                    <a:pt x="77" y="27"/>
                  </a:moveTo>
                  <a:cubicBezTo>
                    <a:pt x="80" y="29"/>
                    <a:pt x="100" y="38"/>
                    <a:pt x="118" y="45"/>
                  </a:cubicBezTo>
                  <a:cubicBezTo>
                    <a:pt x="127" y="48"/>
                    <a:pt x="139" y="52"/>
                    <a:pt x="139" y="54"/>
                  </a:cubicBezTo>
                  <a:cubicBezTo>
                    <a:pt x="139" y="58"/>
                    <a:pt x="128" y="56"/>
                    <a:pt x="119" y="54"/>
                  </a:cubicBezTo>
                  <a:cubicBezTo>
                    <a:pt x="96" y="49"/>
                    <a:pt x="71" y="41"/>
                    <a:pt x="50" y="30"/>
                  </a:cubicBezTo>
                  <a:cubicBezTo>
                    <a:pt x="44" y="28"/>
                    <a:pt x="9" y="9"/>
                    <a:pt x="0" y="3"/>
                  </a:cubicBezTo>
                  <a:cubicBezTo>
                    <a:pt x="7" y="0"/>
                    <a:pt x="17" y="0"/>
                    <a:pt x="24" y="0"/>
                  </a:cubicBezTo>
                  <a:cubicBezTo>
                    <a:pt x="42" y="11"/>
                    <a:pt x="58" y="19"/>
                    <a:pt x="77" y="27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182;p13"/>
            <p:cNvSpPr/>
            <p:nvPr/>
          </p:nvSpPr>
          <p:spPr>
            <a:xfrm>
              <a:off x="8681400" y="3780720"/>
              <a:ext cx="56520" cy="11160"/>
            </a:xfrm>
            <a:custGeom>
              <a:rect b="b" l="l" r="r" t="t"/>
              <a:pathLst>
                <a:path extrusionOk="0" h="32" w="158">
                  <a:moveTo>
                    <a:pt x="125" y="23"/>
                  </a:moveTo>
                  <a:cubicBezTo>
                    <a:pt x="136" y="25"/>
                    <a:pt x="158" y="25"/>
                    <a:pt x="158" y="29"/>
                  </a:cubicBezTo>
                  <a:cubicBezTo>
                    <a:pt x="158" y="32"/>
                    <a:pt x="139" y="32"/>
                    <a:pt x="127" y="32"/>
                  </a:cubicBezTo>
                  <a:cubicBezTo>
                    <a:pt x="84" y="32"/>
                    <a:pt x="37" y="26"/>
                    <a:pt x="0" y="8"/>
                  </a:cubicBezTo>
                  <a:cubicBezTo>
                    <a:pt x="4" y="4"/>
                    <a:pt x="13" y="0"/>
                    <a:pt x="19" y="0"/>
                  </a:cubicBezTo>
                  <a:cubicBezTo>
                    <a:pt x="60" y="16"/>
                    <a:pt x="110" y="21"/>
                    <a:pt x="125" y="23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83;p13"/>
            <p:cNvSpPr/>
            <p:nvPr/>
          </p:nvSpPr>
          <p:spPr>
            <a:xfrm>
              <a:off x="8707320" y="3818519"/>
              <a:ext cx="51120" cy="6840"/>
            </a:xfrm>
            <a:custGeom>
              <a:rect b="b" l="l" r="r" t="t"/>
              <a:pathLst>
                <a:path extrusionOk="0" h="20" w="143">
                  <a:moveTo>
                    <a:pt x="106" y="9"/>
                  </a:moveTo>
                  <a:cubicBezTo>
                    <a:pt x="126" y="11"/>
                    <a:pt x="142" y="9"/>
                    <a:pt x="143" y="12"/>
                  </a:cubicBezTo>
                  <a:cubicBezTo>
                    <a:pt x="144" y="17"/>
                    <a:pt x="123" y="18"/>
                    <a:pt x="112" y="18"/>
                  </a:cubicBezTo>
                  <a:cubicBezTo>
                    <a:pt x="79" y="20"/>
                    <a:pt x="56" y="22"/>
                    <a:pt x="19" y="15"/>
                  </a:cubicBezTo>
                  <a:cubicBezTo>
                    <a:pt x="15" y="15"/>
                    <a:pt x="-1" y="12"/>
                    <a:pt x="0" y="10"/>
                  </a:cubicBezTo>
                  <a:cubicBezTo>
                    <a:pt x="3" y="6"/>
                    <a:pt x="11" y="1"/>
                    <a:pt x="16" y="0"/>
                  </a:cubicBezTo>
                  <a:cubicBezTo>
                    <a:pt x="37" y="5"/>
                    <a:pt x="85" y="8"/>
                    <a:pt x="106" y="9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84;p13"/>
            <p:cNvSpPr/>
            <p:nvPr/>
          </p:nvSpPr>
          <p:spPr>
            <a:xfrm>
              <a:off x="8739000" y="3855240"/>
              <a:ext cx="46800" cy="6480"/>
            </a:xfrm>
            <a:custGeom>
              <a:rect b="b" l="l" r="r" t="t"/>
              <a:pathLst>
                <a:path extrusionOk="0" h="19" w="131">
                  <a:moveTo>
                    <a:pt x="7" y="0"/>
                  </a:moveTo>
                  <a:cubicBezTo>
                    <a:pt x="24" y="3"/>
                    <a:pt x="38" y="5"/>
                    <a:pt x="55" y="6"/>
                  </a:cubicBezTo>
                  <a:cubicBezTo>
                    <a:pt x="67" y="7"/>
                    <a:pt x="85" y="9"/>
                    <a:pt x="101" y="9"/>
                  </a:cubicBezTo>
                  <a:cubicBezTo>
                    <a:pt x="114" y="10"/>
                    <a:pt x="131" y="8"/>
                    <a:pt x="131" y="11"/>
                  </a:cubicBezTo>
                  <a:cubicBezTo>
                    <a:pt x="131" y="16"/>
                    <a:pt x="112" y="18"/>
                    <a:pt x="99" y="19"/>
                  </a:cubicBezTo>
                  <a:cubicBezTo>
                    <a:pt x="70" y="19"/>
                    <a:pt x="37" y="19"/>
                    <a:pt x="3" y="11"/>
                  </a:cubicBezTo>
                  <a:cubicBezTo>
                    <a:pt x="2" y="11"/>
                    <a:pt x="0" y="9"/>
                    <a:pt x="0" y="9"/>
                  </a:cubicBezTo>
                  <a:cubicBezTo>
                    <a:pt x="2" y="6"/>
                    <a:pt x="5" y="2"/>
                    <a:pt x="7" y="0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5" name="Google Shape;185;p13"/>
          <p:cNvGrpSpPr/>
          <p:nvPr/>
        </p:nvGrpSpPr>
        <p:grpSpPr>
          <a:xfrm>
            <a:off x="9180000" y="3510000"/>
            <a:ext cx="359640" cy="269640"/>
            <a:chOff x="9180000" y="3510000"/>
            <a:chExt cx="359640" cy="269640"/>
          </a:xfrm>
        </p:grpSpPr>
        <p:sp>
          <p:nvSpPr>
            <p:cNvPr id="186" name="Google Shape;186;p13"/>
            <p:cNvSpPr/>
            <p:nvPr/>
          </p:nvSpPr>
          <p:spPr>
            <a:xfrm>
              <a:off x="9328680" y="3510000"/>
              <a:ext cx="87120" cy="156240"/>
            </a:xfrm>
            <a:custGeom>
              <a:rect b="b" l="l" r="r" t="t"/>
              <a:pathLst>
                <a:path extrusionOk="0" h="435" w="243">
                  <a:moveTo>
                    <a:pt x="200" y="140"/>
                  </a:moveTo>
                  <a:cubicBezTo>
                    <a:pt x="157" y="59"/>
                    <a:pt x="65" y="-11"/>
                    <a:pt x="27" y="1"/>
                  </a:cubicBezTo>
                  <a:cubicBezTo>
                    <a:pt x="-1" y="14"/>
                    <a:pt x="31" y="68"/>
                    <a:pt x="57" y="97"/>
                  </a:cubicBezTo>
                  <a:cubicBezTo>
                    <a:pt x="60" y="99"/>
                    <a:pt x="58" y="103"/>
                    <a:pt x="54" y="103"/>
                  </a:cubicBezTo>
                  <a:cubicBezTo>
                    <a:pt x="42" y="100"/>
                    <a:pt x="28" y="100"/>
                    <a:pt x="22" y="107"/>
                  </a:cubicBezTo>
                  <a:cubicBezTo>
                    <a:pt x="8" y="124"/>
                    <a:pt x="28" y="148"/>
                    <a:pt x="45" y="164"/>
                  </a:cubicBezTo>
                  <a:cubicBezTo>
                    <a:pt x="48" y="166"/>
                    <a:pt x="46" y="171"/>
                    <a:pt x="42" y="170"/>
                  </a:cubicBezTo>
                  <a:cubicBezTo>
                    <a:pt x="27" y="167"/>
                    <a:pt x="12" y="167"/>
                    <a:pt x="7" y="173"/>
                  </a:cubicBezTo>
                  <a:cubicBezTo>
                    <a:pt x="-14" y="198"/>
                    <a:pt x="17" y="271"/>
                    <a:pt x="35" y="298"/>
                  </a:cubicBezTo>
                  <a:cubicBezTo>
                    <a:pt x="57" y="330"/>
                    <a:pt x="80" y="362"/>
                    <a:pt x="109" y="387"/>
                  </a:cubicBezTo>
                  <a:cubicBezTo>
                    <a:pt x="139" y="413"/>
                    <a:pt x="176" y="432"/>
                    <a:pt x="215" y="435"/>
                  </a:cubicBezTo>
                  <a:cubicBezTo>
                    <a:pt x="217" y="435"/>
                    <a:pt x="219" y="435"/>
                    <a:pt x="220" y="435"/>
                  </a:cubicBezTo>
                  <a:cubicBezTo>
                    <a:pt x="222" y="434"/>
                    <a:pt x="223" y="431"/>
                    <a:pt x="224" y="429"/>
                  </a:cubicBezTo>
                  <a:cubicBezTo>
                    <a:pt x="231" y="411"/>
                    <a:pt x="233" y="404"/>
                    <a:pt x="236" y="389"/>
                  </a:cubicBezTo>
                  <a:cubicBezTo>
                    <a:pt x="239" y="328"/>
                    <a:pt x="262" y="259"/>
                    <a:pt x="200" y="140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13"/>
            <p:cNvSpPr/>
            <p:nvPr/>
          </p:nvSpPr>
          <p:spPr>
            <a:xfrm>
              <a:off x="9180000" y="3510000"/>
              <a:ext cx="326160" cy="269640"/>
            </a:xfrm>
            <a:custGeom>
              <a:rect b="b" l="l" r="r" t="t"/>
              <a:pathLst>
                <a:path extrusionOk="0" h="750" w="907">
                  <a:moveTo>
                    <a:pt x="752" y="285"/>
                  </a:moveTo>
                  <a:cubicBezTo>
                    <a:pt x="700" y="293"/>
                    <a:pt x="647" y="342"/>
                    <a:pt x="620" y="386"/>
                  </a:cubicBezTo>
                  <a:cubicBezTo>
                    <a:pt x="619" y="389"/>
                    <a:pt x="616" y="392"/>
                    <a:pt x="613" y="393"/>
                  </a:cubicBezTo>
                  <a:cubicBezTo>
                    <a:pt x="609" y="393"/>
                    <a:pt x="606" y="390"/>
                    <a:pt x="603" y="388"/>
                  </a:cubicBezTo>
                  <a:cubicBezTo>
                    <a:pt x="575" y="362"/>
                    <a:pt x="538" y="329"/>
                    <a:pt x="492" y="272"/>
                  </a:cubicBezTo>
                  <a:cubicBezTo>
                    <a:pt x="472" y="247"/>
                    <a:pt x="373" y="128"/>
                    <a:pt x="276" y="60"/>
                  </a:cubicBezTo>
                  <a:cubicBezTo>
                    <a:pt x="192" y="2"/>
                    <a:pt x="86" y="-13"/>
                    <a:pt x="50" y="11"/>
                  </a:cubicBezTo>
                  <a:cubicBezTo>
                    <a:pt x="33" y="22"/>
                    <a:pt x="30" y="47"/>
                    <a:pt x="37" y="66"/>
                  </a:cubicBezTo>
                  <a:cubicBezTo>
                    <a:pt x="45" y="85"/>
                    <a:pt x="71" y="107"/>
                    <a:pt x="91" y="116"/>
                  </a:cubicBezTo>
                  <a:cubicBezTo>
                    <a:pt x="66" y="113"/>
                    <a:pt x="34" y="133"/>
                    <a:pt x="34" y="157"/>
                  </a:cubicBezTo>
                  <a:cubicBezTo>
                    <a:pt x="34" y="199"/>
                    <a:pt x="109" y="245"/>
                    <a:pt x="133" y="252"/>
                  </a:cubicBezTo>
                  <a:cubicBezTo>
                    <a:pt x="112" y="253"/>
                    <a:pt x="95" y="277"/>
                    <a:pt x="100" y="297"/>
                  </a:cubicBezTo>
                  <a:cubicBezTo>
                    <a:pt x="109" y="336"/>
                    <a:pt x="181" y="354"/>
                    <a:pt x="203" y="357"/>
                  </a:cubicBezTo>
                  <a:cubicBezTo>
                    <a:pt x="183" y="361"/>
                    <a:pt x="172" y="386"/>
                    <a:pt x="179" y="405"/>
                  </a:cubicBezTo>
                  <a:cubicBezTo>
                    <a:pt x="190" y="435"/>
                    <a:pt x="262" y="454"/>
                    <a:pt x="282" y="458"/>
                  </a:cubicBezTo>
                  <a:cubicBezTo>
                    <a:pt x="264" y="474"/>
                    <a:pt x="271" y="500"/>
                    <a:pt x="290" y="514"/>
                  </a:cubicBezTo>
                  <a:cubicBezTo>
                    <a:pt x="306" y="527"/>
                    <a:pt x="328" y="535"/>
                    <a:pt x="349" y="538"/>
                  </a:cubicBezTo>
                  <a:cubicBezTo>
                    <a:pt x="295" y="532"/>
                    <a:pt x="232" y="524"/>
                    <a:pt x="179" y="523"/>
                  </a:cubicBezTo>
                  <a:cubicBezTo>
                    <a:pt x="127" y="522"/>
                    <a:pt x="48" y="539"/>
                    <a:pt x="0" y="582"/>
                  </a:cubicBezTo>
                  <a:cubicBezTo>
                    <a:pt x="69" y="610"/>
                    <a:pt x="149" y="669"/>
                    <a:pt x="180" y="750"/>
                  </a:cubicBezTo>
                  <a:cubicBezTo>
                    <a:pt x="231" y="748"/>
                    <a:pt x="267" y="720"/>
                    <a:pt x="307" y="690"/>
                  </a:cubicBezTo>
                  <a:cubicBezTo>
                    <a:pt x="313" y="685"/>
                    <a:pt x="319" y="680"/>
                    <a:pt x="327" y="679"/>
                  </a:cubicBezTo>
                  <a:cubicBezTo>
                    <a:pt x="332" y="679"/>
                    <a:pt x="338" y="680"/>
                    <a:pt x="343" y="682"/>
                  </a:cubicBezTo>
                  <a:cubicBezTo>
                    <a:pt x="365" y="689"/>
                    <a:pt x="466" y="740"/>
                    <a:pt x="594" y="734"/>
                  </a:cubicBezTo>
                  <a:cubicBezTo>
                    <a:pt x="692" y="729"/>
                    <a:pt x="777" y="688"/>
                    <a:pt x="817" y="613"/>
                  </a:cubicBezTo>
                  <a:cubicBezTo>
                    <a:pt x="856" y="540"/>
                    <a:pt x="860" y="462"/>
                    <a:pt x="864" y="440"/>
                  </a:cubicBezTo>
                  <a:cubicBezTo>
                    <a:pt x="868" y="419"/>
                    <a:pt x="888" y="408"/>
                    <a:pt x="907" y="402"/>
                  </a:cubicBezTo>
                  <a:cubicBezTo>
                    <a:pt x="905" y="381"/>
                    <a:pt x="908" y="354"/>
                    <a:pt x="905" y="332"/>
                  </a:cubicBezTo>
                  <a:cubicBezTo>
                    <a:pt x="865" y="299"/>
                    <a:pt x="804" y="277"/>
                    <a:pt x="752" y="285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p13"/>
            <p:cNvSpPr/>
            <p:nvPr/>
          </p:nvSpPr>
          <p:spPr>
            <a:xfrm>
              <a:off x="9500400" y="3628800"/>
              <a:ext cx="39240" cy="27000"/>
            </a:xfrm>
            <a:custGeom>
              <a:rect b="b" l="l" r="r" t="t"/>
              <a:pathLst>
                <a:path extrusionOk="0" h="76" w="110">
                  <a:moveTo>
                    <a:pt x="24" y="1"/>
                  </a:moveTo>
                  <a:cubicBezTo>
                    <a:pt x="21" y="0"/>
                    <a:pt x="17" y="0"/>
                    <a:pt x="14" y="0"/>
                  </a:cubicBezTo>
                  <a:cubicBezTo>
                    <a:pt x="8" y="1"/>
                    <a:pt x="6" y="3"/>
                    <a:pt x="4" y="8"/>
                  </a:cubicBezTo>
                  <a:cubicBezTo>
                    <a:pt x="-2" y="20"/>
                    <a:pt x="0" y="60"/>
                    <a:pt x="3" y="68"/>
                  </a:cubicBezTo>
                  <a:cubicBezTo>
                    <a:pt x="5" y="73"/>
                    <a:pt x="8" y="76"/>
                    <a:pt x="14" y="76"/>
                  </a:cubicBezTo>
                  <a:cubicBezTo>
                    <a:pt x="16" y="76"/>
                    <a:pt x="19" y="75"/>
                    <a:pt x="21" y="74"/>
                  </a:cubicBezTo>
                  <a:cubicBezTo>
                    <a:pt x="28" y="72"/>
                    <a:pt x="36" y="69"/>
                    <a:pt x="44" y="67"/>
                  </a:cubicBezTo>
                  <a:cubicBezTo>
                    <a:pt x="64" y="60"/>
                    <a:pt x="83" y="54"/>
                    <a:pt x="102" y="47"/>
                  </a:cubicBezTo>
                  <a:cubicBezTo>
                    <a:pt x="105" y="46"/>
                    <a:pt x="109" y="45"/>
                    <a:pt x="110" y="42"/>
                  </a:cubicBezTo>
                  <a:cubicBezTo>
                    <a:pt x="111" y="38"/>
                    <a:pt x="107" y="34"/>
                    <a:pt x="104" y="31"/>
                  </a:cubicBezTo>
                  <a:cubicBezTo>
                    <a:pt x="78" y="19"/>
                    <a:pt x="51" y="9"/>
                    <a:pt x="24" y="1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89;p13"/>
            <p:cNvSpPr/>
            <p:nvPr/>
          </p:nvSpPr>
          <p:spPr>
            <a:xfrm>
              <a:off x="9454680" y="3630960"/>
              <a:ext cx="20520" cy="19800"/>
            </a:xfrm>
            <a:custGeom>
              <a:rect b="b" l="l" r="r" t="t"/>
              <a:pathLst>
                <a:path extrusionOk="0" h="56" w="58">
                  <a:moveTo>
                    <a:pt x="0" y="28"/>
                  </a:moveTo>
                  <a:cubicBezTo>
                    <a:pt x="0" y="33"/>
                    <a:pt x="2" y="38"/>
                    <a:pt x="4" y="42"/>
                  </a:cubicBezTo>
                  <a:cubicBezTo>
                    <a:pt x="6" y="46"/>
                    <a:pt x="10" y="50"/>
                    <a:pt x="14" y="52"/>
                  </a:cubicBezTo>
                  <a:cubicBezTo>
                    <a:pt x="19" y="55"/>
                    <a:pt x="24" y="56"/>
                    <a:pt x="29" y="56"/>
                  </a:cubicBezTo>
                  <a:cubicBezTo>
                    <a:pt x="34" y="56"/>
                    <a:pt x="39" y="55"/>
                    <a:pt x="43" y="52"/>
                  </a:cubicBezTo>
                  <a:cubicBezTo>
                    <a:pt x="48" y="50"/>
                    <a:pt x="52" y="46"/>
                    <a:pt x="54" y="42"/>
                  </a:cubicBezTo>
                  <a:cubicBezTo>
                    <a:pt x="57" y="38"/>
                    <a:pt x="58" y="33"/>
                    <a:pt x="58" y="28"/>
                  </a:cubicBezTo>
                  <a:cubicBezTo>
                    <a:pt x="58" y="23"/>
                    <a:pt x="57" y="18"/>
                    <a:pt x="54" y="14"/>
                  </a:cubicBezTo>
                  <a:cubicBezTo>
                    <a:pt x="51" y="10"/>
                    <a:pt x="48" y="6"/>
                    <a:pt x="43" y="4"/>
                  </a:cubicBezTo>
                  <a:cubicBezTo>
                    <a:pt x="39" y="1"/>
                    <a:pt x="34" y="0"/>
                    <a:pt x="29" y="0"/>
                  </a:cubicBezTo>
                  <a:cubicBezTo>
                    <a:pt x="24" y="0"/>
                    <a:pt x="19" y="1"/>
                    <a:pt x="14" y="4"/>
                  </a:cubicBezTo>
                  <a:cubicBezTo>
                    <a:pt x="10" y="6"/>
                    <a:pt x="6" y="10"/>
                    <a:pt x="4" y="14"/>
                  </a:cubicBezTo>
                  <a:cubicBezTo>
                    <a:pt x="2" y="18"/>
                    <a:pt x="0" y="23"/>
                    <a:pt x="0" y="28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90;p13"/>
            <p:cNvSpPr/>
            <p:nvPr/>
          </p:nvSpPr>
          <p:spPr>
            <a:xfrm>
              <a:off x="9204480" y="3551760"/>
              <a:ext cx="49680" cy="19800"/>
            </a:xfrm>
            <a:custGeom>
              <a:rect b="b" l="l" r="r" t="t"/>
              <a:pathLst>
                <a:path extrusionOk="0" h="56" w="139">
                  <a:moveTo>
                    <a:pt x="77" y="27"/>
                  </a:moveTo>
                  <a:cubicBezTo>
                    <a:pt x="80" y="29"/>
                    <a:pt x="100" y="38"/>
                    <a:pt x="118" y="45"/>
                  </a:cubicBezTo>
                  <a:cubicBezTo>
                    <a:pt x="127" y="48"/>
                    <a:pt x="139" y="52"/>
                    <a:pt x="139" y="54"/>
                  </a:cubicBezTo>
                  <a:cubicBezTo>
                    <a:pt x="139" y="58"/>
                    <a:pt x="128" y="56"/>
                    <a:pt x="119" y="54"/>
                  </a:cubicBezTo>
                  <a:cubicBezTo>
                    <a:pt x="96" y="49"/>
                    <a:pt x="71" y="41"/>
                    <a:pt x="50" y="30"/>
                  </a:cubicBezTo>
                  <a:cubicBezTo>
                    <a:pt x="44" y="28"/>
                    <a:pt x="9" y="9"/>
                    <a:pt x="0" y="3"/>
                  </a:cubicBezTo>
                  <a:cubicBezTo>
                    <a:pt x="7" y="0"/>
                    <a:pt x="17" y="0"/>
                    <a:pt x="24" y="0"/>
                  </a:cubicBezTo>
                  <a:cubicBezTo>
                    <a:pt x="42" y="11"/>
                    <a:pt x="58" y="19"/>
                    <a:pt x="77" y="27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91;p13"/>
            <p:cNvSpPr/>
            <p:nvPr/>
          </p:nvSpPr>
          <p:spPr>
            <a:xfrm>
              <a:off x="9221400" y="3600720"/>
              <a:ext cx="56520" cy="11160"/>
            </a:xfrm>
            <a:custGeom>
              <a:rect b="b" l="l" r="r" t="t"/>
              <a:pathLst>
                <a:path extrusionOk="0" h="32" w="158">
                  <a:moveTo>
                    <a:pt x="125" y="23"/>
                  </a:moveTo>
                  <a:cubicBezTo>
                    <a:pt x="136" y="25"/>
                    <a:pt x="158" y="25"/>
                    <a:pt x="158" y="29"/>
                  </a:cubicBezTo>
                  <a:cubicBezTo>
                    <a:pt x="158" y="32"/>
                    <a:pt x="139" y="32"/>
                    <a:pt x="127" y="32"/>
                  </a:cubicBezTo>
                  <a:cubicBezTo>
                    <a:pt x="84" y="32"/>
                    <a:pt x="37" y="26"/>
                    <a:pt x="0" y="8"/>
                  </a:cubicBezTo>
                  <a:cubicBezTo>
                    <a:pt x="4" y="4"/>
                    <a:pt x="13" y="0"/>
                    <a:pt x="19" y="0"/>
                  </a:cubicBezTo>
                  <a:cubicBezTo>
                    <a:pt x="60" y="16"/>
                    <a:pt x="110" y="21"/>
                    <a:pt x="125" y="23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92;p13"/>
            <p:cNvSpPr/>
            <p:nvPr/>
          </p:nvSpPr>
          <p:spPr>
            <a:xfrm>
              <a:off x="9247320" y="3638519"/>
              <a:ext cx="51120" cy="6840"/>
            </a:xfrm>
            <a:custGeom>
              <a:rect b="b" l="l" r="r" t="t"/>
              <a:pathLst>
                <a:path extrusionOk="0" h="20" w="143">
                  <a:moveTo>
                    <a:pt x="106" y="9"/>
                  </a:moveTo>
                  <a:cubicBezTo>
                    <a:pt x="126" y="11"/>
                    <a:pt x="142" y="9"/>
                    <a:pt x="143" y="12"/>
                  </a:cubicBezTo>
                  <a:cubicBezTo>
                    <a:pt x="144" y="17"/>
                    <a:pt x="123" y="18"/>
                    <a:pt x="112" y="18"/>
                  </a:cubicBezTo>
                  <a:cubicBezTo>
                    <a:pt x="79" y="20"/>
                    <a:pt x="56" y="22"/>
                    <a:pt x="19" y="15"/>
                  </a:cubicBezTo>
                  <a:cubicBezTo>
                    <a:pt x="15" y="15"/>
                    <a:pt x="-1" y="12"/>
                    <a:pt x="0" y="10"/>
                  </a:cubicBezTo>
                  <a:cubicBezTo>
                    <a:pt x="3" y="6"/>
                    <a:pt x="11" y="1"/>
                    <a:pt x="16" y="0"/>
                  </a:cubicBezTo>
                  <a:cubicBezTo>
                    <a:pt x="37" y="5"/>
                    <a:pt x="85" y="8"/>
                    <a:pt x="106" y="9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93;p13"/>
            <p:cNvSpPr/>
            <p:nvPr/>
          </p:nvSpPr>
          <p:spPr>
            <a:xfrm>
              <a:off x="9279000" y="3675240"/>
              <a:ext cx="46800" cy="6480"/>
            </a:xfrm>
            <a:custGeom>
              <a:rect b="b" l="l" r="r" t="t"/>
              <a:pathLst>
                <a:path extrusionOk="0" h="19" w="131">
                  <a:moveTo>
                    <a:pt x="7" y="0"/>
                  </a:moveTo>
                  <a:cubicBezTo>
                    <a:pt x="24" y="3"/>
                    <a:pt x="38" y="5"/>
                    <a:pt x="55" y="6"/>
                  </a:cubicBezTo>
                  <a:cubicBezTo>
                    <a:pt x="67" y="7"/>
                    <a:pt x="85" y="9"/>
                    <a:pt x="101" y="9"/>
                  </a:cubicBezTo>
                  <a:cubicBezTo>
                    <a:pt x="114" y="10"/>
                    <a:pt x="131" y="8"/>
                    <a:pt x="131" y="11"/>
                  </a:cubicBezTo>
                  <a:cubicBezTo>
                    <a:pt x="131" y="16"/>
                    <a:pt x="112" y="18"/>
                    <a:pt x="99" y="19"/>
                  </a:cubicBezTo>
                  <a:cubicBezTo>
                    <a:pt x="70" y="19"/>
                    <a:pt x="37" y="19"/>
                    <a:pt x="3" y="11"/>
                  </a:cubicBezTo>
                  <a:cubicBezTo>
                    <a:pt x="2" y="11"/>
                    <a:pt x="0" y="9"/>
                    <a:pt x="0" y="9"/>
                  </a:cubicBezTo>
                  <a:cubicBezTo>
                    <a:pt x="2" y="6"/>
                    <a:pt x="5" y="2"/>
                    <a:pt x="7" y="0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4" name="Google Shape;194;p13"/>
          <p:cNvSpPr txBox="1"/>
          <p:nvPr>
            <p:ph idx="1" type="body"/>
          </p:nvPr>
        </p:nvSpPr>
        <p:spPr>
          <a:xfrm>
            <a:off x="540000" y="1260000"/>
            <a:ext cx="9000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spcBef>
                <a:spcPts val="106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16"/>
          <p:cNvSpPr/>
          <p:nvPr/>
        </p:nvSpPr>
        <p:spPr>
          <a:xfrm>
            <a:off x="0" y="5040000"/>
            <a:ext cx="10080000" cy="63000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9ECF6C"/>
          </a:solidFill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p16"/>
          <p:cNvSpPr txBox="1"/>
          <p:nvPr>
            <p:ph type="title"/>
          </p:nvPr>
        </p:nvSpPr>
        <p:spPr>
          <a:xfrm>
            <a:off x="540000" y="180000"/>
            <a:ext cx="9000000" cy="9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67" name="Google Shape;267;p16"/>
          <p:cNvSpPr txBox="1"/>
          <p:nvPr>
            <p:ph idx="1" type="body"/>
          </p:nvPr>
        </p:nvSpPr>
        <p:spPr>
          <a:xfrm>
            <a:off x="540000" y="1260000"/>
            <a:ext cx="9000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spcBef>
                <a:spcPts val="106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268" name="Google Shape;268;p16"/>
          <p:cNvSpPr txBox="1"/>
          <p:nvPr>
            <p:ph idx="10" type="dt"/>
          </p:nvPr>
        </p:nvSpPr>
        <p:spPr>
          <a:xfrm>
            <a:off x="503999" y="5165280"/>
            <a:ext cx="234828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269" name="Google Shape;269;p16"/>
          <p:cNvSpPr txBox="1"/>
          <p:nvPr>
            <p:ph idx="11" type="ftr"/>
          </p:nvPr>
        </p:nvSpPr>
        <p:spPr>
          <a:xfrm>
            <a:off x="3447360" y="5165280"/>
            <a:ext cx="319500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270" name="Google Shape;270;p16"/>
          <p:cNvSpPr txBox="1"/>
          <p:nvPr>
            <p:ph idx="12" type="sldNum"/>
          </p:nvPr>
        </p:nvSpPr>
        <p:spPr>
          <a:xfrm>
            <a:off x="7227360" y="5165280"/>
            <a:ext cx="234828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271" name="Google Shape;271;p16"/>
          <p:cNvGrpSpPr/>
          <p:nvPr/>
        </p:nvGrpSpPr>
        <p:grpSpPr>
          <a:xfrm>
            <a:off x="9000000" y="4766399"/>
            <a:ext cx="497160" cy="397081"/>
            <a:chOff x="9000000" y="4766399"/>
            <a:chExt cx="497160" cy="397081"/>
          </a:xfrm>
        </p:grpSpPr>
        <p:sp>
          <p:nvSpPr>
            <p:cNvPr id="272" name="Google Shape;272;p16"/>
            <p:cNvSpPr/>
            <p:nvPr/>
          </p:nvSpPr>
          <p:spPr>
            <a:xfrm>
              <a:off x="9345960" y="4894200"/>
              <a:ext cx="151200" cy="228600"/>
            </a:xfrm>
            <a:custGeom>
              <a:rect b="b" l="l" r="r" t="t"/>
              <a:pathLst>
                <a:path extrusionOk="0" h="636" w="421">
                  <a:moveTo>
                    <a:pt x="240" y="544"/>
                  </a:moveTo>
                  <a:cubicBezTo>
                    <a:pt x="360" y="440"/>
                    <a:pt x="432" y="313"/>
                    <a:pt x="420" y="143"/>
                  </a:cubicBezTo>
                  <a:cubicBezTo>
                    <a:pt x="415" y="76"/>
                    <a:pt x="390" y="32"/>
                    <a:pt x="360" y="5"/>
                  </a:cubicBezTo>
                  <a:cubicBezTo>
                    <a:pt x="337" y="-16"/>
                    <a:pt x="196" y="32"/>
                    <a:pt x="196" y="185"/>
                  </a:cubicBezTo>
                  <a:cubicBezTo>
                    <a:pt x="198" y="474"/>
                    <a:pt x="65" y="484"/>
                    <a:pt x="0" y="634"/>
                  </a:cubicBezTo>
                  <a:cubicBezTo>
                    <a:pt x="69" y="645"/>
                    <a:pt x="152" y="622"/>
                    <a:pt x="240" y="544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73;p16"/>
            <p:cNvSpPr/>
            <p:nvPr/>
          </p:nvSpPr>
          <p:spPr>
            <a:xfrm>
              <a:off x="9331919" y="4887360"/>
              <a:ext cx="143280" cy="233640"/>
            </a:xfrm>
            <a:custGeom>
              <a:rect b="b" l="l" r="r" t="t"/>
              <a:pathLst>
                <a:path extrusionOk="0" h="650" w="399">
                  <a:moveTo>
                    <a:pt x="399" y="24"/>
                  </a:moveTo>
                  <a:cubicBezTo>
                    <a:pt x="323" y="-55"/>
                    <a:pt x="187" y="77"/>
                    <a:pt x="187" y="197"/>
                  </a:cubicBezTo>
                  <a:cubicBezTo>
                    <a:pt x="187" y="487"/>
                    <a:pt x="67" y="513"/>
                    <a:pt x="0" y="643"/>
                  </a:cubicBezTo>
                  <a:cubicBezTo>
                    <a:pt x="12" y="646"/>
                    <a:pt x="11" y="650"/>
                    <a:pt x="37" y="650"/>
                  </a:cubicBezTo>
                  <a:cubicBezTo>
                    <a:pt x="122" y="582"/>
                    <a:pt x="249" y="453"/>
                    <a:pt x="249" y="231"/>
                  </a:cubicBezTo>
                  <a:cubicBezTo>
                    <a:pt x="249" y="93"/>
                    <a:pt x="318" y="35"/>
                    <a:pt x="399" y="24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74;p16"/>
            <p:cNvSpPr/>
            <p:nvPr/>
          </p:nvSpPr>
          <p:spPr>
            <a:xfrm>
              <a:off x="9331919" y="4883040"/>
              <a:ext cx="135000" cy="234720"/>
            </a:xfrm>
            <a:custGeom>
              <a:rect b="b" l="l" r="r" t="t"/>
              <a:pathLst>
                <a:path extrusionOk="0" h="653" w="376">
                  <a:moveTo>
                    <a:pt x="376" y="17"/>
                  </a:moveTo>
                  <a:cubicBezTo>
                    <a:pt x="288" y="-36"/>
                    <a:pt x="159" y="40"/>
                    <a:pt x="159" y="186"/>
                  </a:cubicBezTo>
                  <a:cubicBezTo>
                    <a:pt x="159" y="423"/>
                    <a:pt x="53" y="414"/>
                    <a:pt x="0" y="529"/>
                  </a:cubicBezTo>
                  <a:cubicBezTo>
                    <a:pt x="0" y="570"/>
                    <a:pt x="0" y="612"/>
                    <a:pt x="0" y="653"/>
                  </a:cubicBezTo>
                  <a:cubicBezTo>
                    <a:pt x="37" y="628"/>
                    <a:pt x="212" y="479"/>
                    <a:pt x="212" y="218"/>
                  </a:cubicBezTo>
                  <a:cubicBezTo>
                    <a:pt x="212" y="79"/>
                    <a:pt x="293" y="19"/>
                    <a:pt x="376" y="17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75;p16"/>
            <p:cNvSpPr/>
            <p:nvPr/>
          </p:nvSpPr>
          <p:spPr>
            <a:xfrm>
              <a:off x="9000000" y="4921560"/>
              <a:ext cx="229680" cy="213840"/>
            </a:xfrm>
            <a:custGeom>
              <a:rect b="b" l="l" r="r" t="t"/>
              <a:pathLst>
                <a:path extrusionOk="0" h="595" w="639">
                  <a:moveTo>
                    <a:pt x="4" y="88"/>
                  </a:moveTo>
                  <a:cubicBezTo>
                    <a:pt x="-28" y="19"/>
                    <a:pt x="140" y="-18"/>
                    <a:pt x="198" y="9"/>
                  </a:cubicBezTo>
                  <a:cubicBezTo>
                    <a:pt x="198" y="48"/>
                    <a:pt x="198" y="86"/>
                    <a:pt x="198" y="125"/>
                  </a:cubicBezTo>
                  <a:cubicBezTo>
                    <a:pt x="133" y="112"/>
                    <a:pt x="27" y="136"/>
                    <a:pt x="4" y="88"/>
                  </a:cubicBezTo>
                  <a:close/>
                  <a:moveTo>
                    <a:pt x="390" y="571"/>
                  </a:moveTo>
                  <a:cubicBezTo>
                    <a:pt x="390" y="537"/>
                    <a:pt x="503" y="469"/>
                    <a:pt x="639" y="469"/>
                  </a:cubicBezTo>
                  <a:cubicBezTo>
                    <a:pt x="639" y="511"/>
                    <a:pt x="639" y="553"/>
                    <a:pt x="639" y="595"/>
                  </a:cubicBezTo>
                  <a:cubicBezTo>
                    <a:pt x="556" y="587"/>
                    <a:pt x="390" y="606"/>
                    <a:pt x="390" y="571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76;p16"/>
            <p:cNvSpPr/>
            <p:nvPr/>
          </p:nvSpPr>
          <p:spPr>
            <a:xfrm>
              <a:off x="9083880" y="4851000"/>
              <a:ext cx="267120" cy="312480"/>
            </a:xfrm>
            <a:custGeom>
              <a:rect b="b" l="l" r="r" t="t"/>
              <a:pathLst>
                <a:path extrusionOk="0" h="869" w="743">
                  <a:moveTo>
                    <a:pt x="714" y="335"/>
                  </a:moveTo>
                  <a:cubicBezTo>
                    <a:pt x="675" y="238"/>
                    <a:pt x="571" y="120"/>
                    <a:pt x="419" y="55"/>
                  </a:cubicBezTo>
                  <a:cubicBezTo>
                    <a:pt x="39" y="-111"/>
                    <a:pt x="-99" y="141"/>
                    <a:pt x="74" y="268"/>
                  </a:cubicBezTo>
                  <a:cubicBezTo>
                    <a:pt x="277" y="418"/>
                    <a:pt x="258" y="657"/>
                    <a:pt x="336" y="756"/>
                  </a:cubicBezTo>
                  <a:cubicBezTo>
                    <a:pt x="254" y="777"/>
                    <a:pt x="194" y="821"/>
                    <a:pt x="194" y="846"/>
                  </a:cubicBezTo>
                  <a:cubicBezTo>
                    <a:pt x="194" y="881"/>
                    <a:pt x="359" y="862"/>
                    <a:pt x="442" y="869"/>
                  </a:cubicBezTo>
                  <a:cubicBezTo>
                    <a:pt x="580" y="869"/>
                    <a:pt x="691" y="841"/>
                    <a:pt x="691" y="807"/>
                  </a:cubicBezTo>
                  <a:cubicBezTo>
                    <a:pt x="693" y="781"/>
                    <a:pt x="689" y="765"/>
                    <a:pt x="682" y="751"/>
                  </a:cubicBezTo>
                  <a:cubicBezTo>
                    <a:pt x="749" y="652"/>
                    <a:pt x="763" y="455"/>
                    <a:pt x="714" y="335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77;p16"/>
            <p:cNvSpPr/>
            <p:nvPr/>
          </p:nvSpPr>
          <p:spPr>
            <a:xfrm>
              <a:off x="9187200" y="4956840"/>
              <a:ext cx="99720" cy="183600"/>
            </a:xfrm>
            <a:custGeom>
              <a:rect b="b" l="l" r="r" t="t"/>
              <a:pathLst>
                <a:path extrusionOk="0" h="511" w="278">
                  <a:moveTo>
                    <a:pt x="255" y="0"/>
                  </a:moveTo>
                  <a:cubicBezTo>
                    <a:pt x="135" y="10"/>
                    <a:pt x="27" y="120"/>
                    <a:pt x="27" y="257"/>
                  </a:cubicBezTo>
                  <a:cubicBezTo>
                    <a:pt x="29" y="379"/>
                    <a:pt x="105" y="441"/>
                    <a:pt x="80" y="450"/>
                  </a:cubicBezTo>
                  <a:cubicBezTo>
                    <a:pt x="-123" y="522"/>
                    <a:pt x="107" y="469"/>
                    <a:pt x="268" y="510"/>
                  </a:cubicBezTo>
                  <a:cubicBezTo>
                    <a:pt x="319" y="524"/>
                    <a:pt x="160" y="347"/>
                    <a:pt x="160" y="206"/>
                  </a:cubicBezTo>
                  <a:cubicBezTo>
                    <a:pt x="160" y="120"/>
                    <a:pt x="197" y="47"/>
                    <a:pt x="255" y="0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78;p16"/>
            <p:cNvSpPr/>
            <p:nvPr/>
          </p:nvSpPr>
          <p:spPr>
            <a:xfrm>
              <a:off x="9186120" y="4839480"/>
              <a:ext cx="179640" cy="281520"/>
            </a:xfrm>
            <a:custGeom>
              <a:rect b="b" l="l" r="r" t="t"/>
              <a:pathLst>
                <a:path extrusionOk="0" h="783" w="500">
                  <a:moveTo>
                    <a:pt x="138" y="34"/>
                  </a:moveTo>
                  <a:cubicBezTo>
                    <a:pt x="87" y="18"/>
                    <a:pt x="41" y="7"/>
                    <a:pt x="0" y="0"/>
                  </a:cubicBezTo>
                  <a:cubicBezTo>
                    <a:pt x="4" y="18"/>
                    <a:pt x="7" y="39"/>
                    <a:pt x="9" y="57"/>
                  </a:cubicBezTo>
                  <a:cubicBezTo>
                    <a:pt x="293" y="129"/>
                    <a:pt x="567" y="417"/>
                    <a:pt x="399" y="783"/>
                  </a:cubicBezTo>
                  <a:cubicBezTo>
                    <a:pt x="480" y="669"/>
                    <a:pt x="500" y="572"/>
                    <a:pt x="500" y="424"/>
                  </a:cubicBezTo>
                  <a:cubicBezTo>
                    <a:pt x="500" y="265"/>
                    <a:pt x="279" y="78"/>
                    <a:pt x="138" y="34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" name="Google Shape;279;p16"/>
            <p:cNvSpPr/>
            <p:nvPr/>
          </p:nvSpPr>
          <p:spPr>
            <a:xfrm>
              <a:off x="9182520" y="4831920"/>
              <a:ext cx="196560" cy="290160"/>
            </a:xfrm>
            <a:custGeom>
              <a:rect b="b" l="l" r="r" t="t"/>
              <a:pathLst>
                <a:path extrusionOk="0" h="807" w="547">
                  <a:moveTo>
                    <a:pt x="0" y="0"/>
                  </a:moveTo>
                  <a:cubicBezTo>
                    <a:pt x="10" y="14"/>
                    <a:pt x="14" y="32"/>
                    <a:pt x="17" y="51"/>
                  </a:cubicBezTo>
                  <a:cubicBezTo>
                    <a:pt x="259" y="118"/>
                    <a:pt x="490" y="272"/>
                    <a:pt x="490" y="547"/>
                  </a:cubicBezTo>
                  <a:cubicBezTo>
                    <a:pt x="490" y="609"/>
                    <a:pt x="453" y="748"/>
                    <a:pt x="407" y="807"/>
                  </a:cubicBezTo>
                  <a:cubicBezTo>
                    <a:pt x="497" y="743"/>
                    <a:pt x="547" y="591"/>
                    <a:pt x="547" y="445"/>
                  </a:cubicBezTo>
                  <a:cubicBezTo>
                    <a:pt x="550" y="215"/>
                    <a:pt x="377" y="78"/>
                    <a:pt x="171" y="23"/>
                  </a:cubicBezTo>
                  <a:cubicBezTo>
                    <a:pt x="109" y="7"/>
                    <a:pt x="53" y="0"/>
                    <a:pt x="0" y="0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" name="Google Shape;280;p16"/>
            <p:cNvSpPr/>
            <p:nvPr/>
          </p:nvSpPr>
          <p:spPr>
            <a:xfrm>
              <a:off x="9101880" y="4769640"/>
              <a:ext cx="46440" cy="48600"/>
            </a:xfrm>
            <a:custGeom>
              <a:rect b="b" l="l" r="r" t="t"/>
              <a:pathLst>
                <a:path extrusionOk="0" h="136" w="130">
                  <a:moveTo>
                    <a:pt x="1" y="136"/>
                  </a:moveTo>
                  <a:cubicBezTo>
                    <a:pt x="-6" y="64"/>
                    <a:pt x="36" y="45"/>
                    <a:pt x="54" y="0"/>
                  </a:cubicBezTo>
                  <a:cubicBezTo>
                    <a:pt x="79" y="41"/>
                    <a:pt x="123" y="51"/>
                    <a:pt x="130" y="122"/>
                  </a:cubicBezTo>
                  <a:cubicBezTo>
                    <a:pt x="87" y="127"/>
                    <a:pt x="44" y="131"/>
                    <a:pt x="1" y="136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Google Shape;281;p16"/>
            <p:cNvSpPr/>
            <p:nvPr/>
          </p:nvSpPr>
          <p:spPr>
            <a:xfrm>
              <a:off x="9030240" y="4766399"/>
              <a:ext cx="162360" cy="192240"/>
            </a:xfrm>
            <a:custGeom>
              <a:rect b="b" l="l" r="r" t="t"/>
              <a:pathLst>
                <a:path extrusionOk="0" h="535" w="452">
                  <a:moveTo>
                    <a:pt x="335" y="0"/>
                  </a:moveTo>
                  <a:cubicBezTo>
                    <a:pt x="308" y="41"/>
                    <a:pt x="261" y="50"/>
                    <a:pt x="252" y="122"/>
                  </a:cubicBezTo>
                  <a:cubicBezTo>
                    <a:pt x="128" y="127"/>
                    <a:pt x="-10" y="295"/>
                    <a:pt x="1" y="429"/>
                  </a:cubicBezTo>
                  <a:cubicBezTo>
                    <a:pt x="3" y="466"/>
                    <a:pt x="102" y="535"/>
                    <a:pt x="226" y="535"/>
                  </a:cubicBezTo>
                  <a:cubicBezTo>
                    <a:pt x="351" y="535"/>
                    <a:pt x="452" y="424"/>
                    <a:pt x="452" y="288"/>
                  </a:cubicBezTo>
                  <a:cubicBezTo>
                    <a:pt x="455" y="207"/>
                    <a:pt x="429" y="163"/>
                    <a:pt x="385" y="143"/>
                  </a:cubicBezTo>
                  <a:cubicBezTo>
                    <a:pt x="392" y="71"/>
                    <a:pt x="352" y="48"/>
                    <a:pt x="335" y="0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Google Shape;282;p16"/>
            <p:cNvSpPr/>
            <p:nvPr/>
          </p:nvSpPr>
          <p:spPr>
            <a:xfrm>
              <a:off x="9125640" y="4789440"/>
              <a:ext cx="36000" cy="70200"/>
            </a:xfrm>
            <a:custGeom>
              <a:rect b="b" l="l" r="r" t="t"/>
              <a:pathLst>
                <a:path extrusionOk="0" h="196" w="101">
                  <a:moveTo>
                    <a:pt x="40" y="194"/>
                  </a:moveTo>
                  <a:cubicBezTo>
                    <a:pt x="13" y="189"/>
                    <a:pt x="-9" y="189"/>
                    <a:pt x="3" y="90"/>
                  </a:cubicBezTo>
                  <a:cubicBezTo>
                    <a:pt x="10" y="37"/>
                    <a:pt x="43" y="30"/>
                    <a:pt x="63" y="0"/>
                  </a:cubicBezTo>
                  <a:cubicBezTo>
                    <a:pt x="76" y="35"/>
                    <a:pt x="104" y="51"/>
                    <a:pt x="100" y="104"/>
                  </a:cubicBezTo>
                  <a:cubicBezTo>
                    <a:pt x="88" y="203"/>
                    <a:pt x="68" y="199"/>
                    <a:pt x="40" y="194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Google Shape;283;p16"/>
            <p:cNvSpPr/>
            <p:nvPr/>
          </p:nvSpPr>
          <p:spPr>
            <a:xfrm>
              <a:off x="9067320" y="4848480"/>
              <a:ext cx="48600" cy="44640"/>
            </a:xfrm>
            <a:custGeom>
              <a:rect b="b" l="l" r="r" t="t"/>
              <a:pathLst>
                <a:path extrusionOk="0" h="125" w="136">
                  <a:moveTo>
                    <a:pt x="60" y="125"/>
                  </a:moveTo>
                  <a:cubicBezTo>
                    <a:pt x="18" y="125"/>
                    <a:pt x="20" y="96"/>
                    <a:pt x="0" y="81"/>
                  </a:cubicBezTo>
                  <a:cubicBezTo>
                    <a:pt x="20" y="54"/>
                    <a:pt x="18" y="0"/>
                    <a:pt x="60" y="0"/>
                  </a:cubicBezTo>
                  <a:cubicBezTo>
                    <a:pt x="101" y="0"/>
                    <a:pt x="111" y="54"/>
                    <a:pt x="136" y="81"/>
                  </a:cubicBezTo>
                  <a:cubicBezTo>
                    <a:pt x="111" y="96"/>
                    <a:pt x="101" y="125"/>
                    <a:pt x="60" y="125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Google Shape;284;p16"/>
            <p:cNvSpPr/>
            <p:nvPr/>
          </p:nvSpPr>
          <p:spPr>
            <a:xfrm>
              <a:off x="9074520" y="4858560"/>
              <a:ext cx="29520" cy="27000"/>
            </a:xfrm>
            <a:custGeom>
              <a:rect b="b" l="l" r="r" t="t"/>
              <a:pathLst>
                <a:path extrusionOk="0" h="76" w="83">
                  <a:moveTo>
                    <a:pt x="37" y="76"/>
                  </a:moveTo>
                  <a:cubicBezTo>
                    <a:pt x="11" y="76"/>
                    <a:pt x="12" y="57"/>
                    <a:pt x="0" y="48"/>
                  </a:cubicBezTo>
                  <a:cubicBezTo>
                    <a:pt x="12" y="32"/>
                    <a:pt x="11" y="0"/>
                    <a:pt x="37" y="0"/>
                  </a:cubicBezTo>
                  <a:cubicBezTo>
                    <a:pt x="62" y="0"/>
                    <a:pt x="68" y="32"/>
                    <a:pt x="83" y="48"/>
                  </a:cubicBezTo>
                  <a:cubicBezTo>
                    <a:pt x="68" y="57"/>
                    <a:pt x="62" y="76"/>
                    <a:pt x="37" y="76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" name="Google Shape;285;p16"/>
            <p:cNvSpPr/>
            <p:nvPr/>
          </p:nvSpPr>
          <p:spPr>
            <a:xfrm>
              <a:off x="9060480" y="4864320"/>
              <a:ext cx="141120" cy="120600"/>
            </a:xfrm>
            <a:custGeom>
              <a:rect b="b" l="l" r="r" t="t"/>
              <a:pathLst>
                <a:path extrusionOk="0" h="336" w="393">
                  <a:moveTo>
                    <a:pt x="275" y="27"/>
                  </a:moveTo>
                  <a:cubicBezTo>
                    <a:pt x="219" y="-43"/>
                    <a:pt x="218" y="43"/>
                    <a:pt x="189" y="50"/>
                  </a:cubicBezTo>
                  <a:cubicBezTo>
                    <a:pt x="198" y="53"/>
                    <a:pt x="206" y="56"/>
                    <a:pt x="215" y="59"/>
                  </a:cubicBezTo>
                  <a:cubicBezTo>
                    <a:pt x="200" y="66"/>
                    <a:pt x="184" y="73"/>
                    <a:pt x="169" y="80"/>
                  </a:cubicBezTo>
                  <a:cubicBezTo>
                    <a:pt x="173" y="84"/>
                    <a:pt x="176" y="88"/>
                    <a:pt x="180" y="91"/>
                  </a:cubicBezTo>
                  <a:cubicBezTo>
                    <a:pt x="172" y="91"/>
                    <a:pt x="165" y="91"/>
                    <a:pt x="157" y="91"/>
                  </a:cubicBezTo>
                  <a:cubicBezTo>
                    <a:pt x="162" y="95"/>
                    <a:pt x="166" y="99"/>
                    <a:pt x="171" y="103"/>
                  </a:cubicBezTo>
                  <a:cubicBezTo>
                    <a:pt x="168" y="106"/>
                    <a:pt x="165" y="108"/>
                    <a:pt x="162" y="110"/>
                  </a:cubicBezTo>
                  <a:cubicBezTo>
                    <a:pt x="146" y="100"/>
                    <a:pt x="129" y="96"/>
                    <a:pt x="111" y="96"/>
                  </a:cubicBezTo>
                  <a:cubicBezTo>
                    <a:pt x="51" y="96"/>
                    <a:pt x="0" y="149"/>
                    <a:pt x="0" y="216"/>
                  </a:cubicBezTo>
                  <a:cubicBezTo>
                    <a:pt x="0" y="283"/>
                    <a:pt x="49" y="336"/>
                    <a:pt x="111" y="336"/>
                  </a:cubicBezTo>
                  <a:cubicBezTo>
                    <a:pt x="171" y="336"/>
                    <a:pt x="222" y="283"/>
                    <a:pt x="222" y="216"/>
                  </a:cubicBezTo>
                  <a:cubicBezTo>
                    <a:pt x="222" y="214"/>
                    <a:pt x="222" y="212"/>
                    <a:pt x="222" y="209"/>
                  </a:cubicBezTo>
                  <a:cubicBezTo>
                    <a:pt x="236" y="213"/>
                    <a:pt x="249" y="217"/>
                    <a:pt x="263" y="220"/>
                  </a:cubicBezTo>
                  <a:cubicBezTo>
                    <a:pt x="260" y="210"/>
                    <a:pt x="257" y="199"/>
                    <a:pt x="254" y="188"/>
                  </a:cubicBezTo>
                  <a:cubicBezTo>
                    <a:pt x="270" y="188"/>
                    <a:pt x="286" y="188"/>
                    <a:pt x="302" y="188"/>
                  </a:cubicBezTo>
                  <a:cubicBezTo>
                    <a:pt x="295" y="182"/>
                    <a:pt x="288" y="176"/>
                    <a:pt x="282" y="170"/>
                  </a:cubicBezTo>
                  <a:cubicBezTo>
                    <a:pt x="305" y="153"/>
                    <a:pt x="328" y="135"/>
                    <a:pt x="351" y="117"/>
                  </a:cubicBezTo>
                  <a:cubicBezTo>
                    <a:pt x="337" y="117"/>
                    <a:pt x="323" y="117"/>
                    <a:pt x="309" y="117"/>
                  </a:cubicBezTo>
                  <a:cubicBezTo>
                    <a:pt x="330" y="104"/>
                    <a:pt x="352" y="91"/>
                    <a:pt x="374" y="77"/>
                  </a:cubicBezTo>
                  <a:cubicBezTo>
                    <a:pt x="359" y="77"/>
                    <a:pt x="344" y="77"/>
                    <a:pt x="329" y="77"/>
                  </a:cubicBezTo>
                  <a:cubicBezTo>
                    <a:pt x="354" y="75"/>
                    <a:pt x="421" y="23"/>
                    <a:pt x="379" y="38"/>
                  </a:cubicBezTo>
                  <a:cubicBezTo>
                    <a:pt x="337" y="52"/>
                    <a:pt x="309" y="31"/>
                    <a:pt x="275" y="27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Google Shape;286;p16"/>
            <p:cNvSpPr/>
            <p:nvPr/>
          </p:nvSpPr>
          <p:spPr>
            <a:xfrm>
              <a:off x="9015120" y="4945679"/>
              <a:ext cx="181080" cy="91440"/>
            </a:xfrm>
            <a:custGeom>
              <a:rect b="b" l="l" r="r" t="t"/>
              <a:pathLst>
                <a:path extrusionOk="0" h="255" w="504">
                  <a:moveTo>
                    <a:pt x="197" y="126"/>
                  </a:moveTo>
                  <a:cubicBezTo>
                    <a:pt x="133" y="114"/>
                    <a:pt x="26" y="138"/>
                    <a:pt x="4" y="89"/>
                  </a:cubicBezTo>
                  <a:cubicBezTo>
                    <a:pt x="-28" y="20"/>
                    <a:pt x="167" y="-22"/>
                    <a:pt x="217" y="11"/>
                  </a:cubicBezTo>
                  <a:cubicBezTo>
                    <a:pt x="337" y="84"/>
                    <a:pt x="499" y="-58"/>
                    <a:pt x="504" y="156"/>
                  </a:cubicBezTo>
                  <a:cubicBezTo>
                    <a:pt x="506" y="209"/>
                    <a:pt x="379" y="364"/>
                    <a:pt x="197" y="126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87" name="Google Shape;287;p16"/>
          <p:cNvGrpSpPr/>
          <p:nvPr/>
        </p:nvGrpSpPr>
        <p:grpSpPr>
          <a:xfrm>
            <a:off x="8190000" y="4770000"/>
            <a:ext cx="449640" cy="539999"/>
            <a:chOff x="8190000" y="4770000"/>
            <a:chExt cx="449640" cy="539999"/>
          </a:xfrm>
        </p:grpSpPr>
        <p:sp>
          <p:nvSpPr>
            <p:cNvPr id="288" name="Google Shape;288;p16"/>
            <p:cNvSpPr/>
            <p:nvPr/>
          </p:nvSpPr>
          <p:spPr>
            <a:xfrm>
              <a:off x="8190000" y="5139720"/>
              <a:ext cx="78120" cy="78840"/>
            </a:xfrm>
            <a:custGeom>
              <a:rect b="b" l="l" r="r" t="t"/>
              <a:pathLst>
                <a:path extrusionOk="0" h="220" w="218">
                  <a:moveTo>
                    <a:pt x="0" y="110"/>
                  </a:moveTo>
                  <a:cubicBezTo>
                    <a:pt x="0" y="129"/>
                    <a:pt x="5" y="149"/>
                    <a:pt x="14" y="165"/>
                  </a:cubicBezTo>
                  <a:cubicBezTo>
                    <a:pt x="24" y="182"/>
                    <a:pt x="38" y="196"/>
                    <a:pt x="55" y="205"/>
                  </a:cubicBezTo>
                  <a:cubicBezTo>
                    <a:pt x="71" y="215"/>
                    <a:pt x="90" y="220"/>
                    <a:pt x="109" y="220"/>
                  </a:cubicBezTo>
                  <a:cubicBezTo>
                    <a:pt x="129" y="220"/>
                    <a:pt x="147" y="215"/>
                    <a:pt x="164" y="205"/>
                  </a:cubicBezTo>
                  <a:cubicBezTo>
                    <a:pt x="181" y="196"/>
                    <a:pt x="194" y="182"/>
                    <a:pt x="203" y="165"/>
                  </a:cubicBezTo>
                  <a:cubicBezTo>
                    <a:pt x="213" y="149"/>
                    <a:pt x="218" y="129"/>
                    <a:pt x="218" y="110"/>
                  </a:cubicBezTo>
                  <a:cubicBezTo>
                    <a:pt x="218" y="91"/>
                    <a:pt x="214" y="72"/>
                    <a:pt x="203" y="55"/>
                  </a:cubicBezTo>
                  <a:cubicBezTo>
                    <a:pt x="194" y="39"/>
                    <a:pt x="181" y="25"/>
                    <a:pt x="164" y="15"/>
                  </a:cubicBezTo>
                  <a:cubicBezTo>
                    <a:pt x="147" y="5"/>
                    <a:pt x="128" y="0"/>
                    <a:pt x="109" y="0"/>
                  </a:cubicBezTo>
                  <a:cubicBezTo>
                    <a:pt x="90" y="0"/>
                    <a:pt x="71" y="5"/>
                    <a:pt x="55" y="15"/>
                  </a:cubicBezTo>
                  <a:cubicBezTo>
                    <a:pt x="38" y="25"/>
                    <a:pt x="24" y="39"/>
                    <a:pt x="14" y="55"/>
                  </a:cubicBezTo>
                  <a:cubicBezTo>
                    <a:pt x="5" y="72"/>
                    <a:pt x="0" y="91"/>
                    <a:pt x="0" y="110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89;p16"/>
            <p:cNvSpPr/>
            <p:nvPr/>
          </p:nvSpPr>
          <p:spPr>
            <a:xfrm>
              <a:off x="8218440" y="5131080"/>
              <a:ext cx="136080" cy="156960"/>
            </a:xfrm>
            <a:custGeom>
              <a:rect b="b" l="l" r="r" t="t"/>
              <a:pathLst>
                <a:path extrusionOk="0" h="437" w="379">
                  <a:moveTo>
                    <a:pt x="22" y="367"/>
                  </a:moveTo>
                  <a:cubicBezTo>
                    <a:pt x="-61" y="85"/>
                    <a:pt x="113" y="122"/>
                    <a:pt x="158" y="0"/>
                  </a:cubicBezTo>
                  <a:cubicBezTo>
                    <a:pt x="223" y="29"/>
                    <a:pt x="288" y="58"/>
                    <a:pt x="352" y="87"/>
                  </a:cubicBezTo>
                  <a:cubicBezTo>
                    <a:pt x="352" y="85"/>
                    <a:pt x="412" y="357"/>
                    <a:pt x="354" y="417"/>
                  </a:cubicBezTo>
                  <a:cubicBezTo>
                    <a:pt x="311" y="462"/>
                    <a:pt x="39" y="424"/>
                    <a:pt x="22" y="367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0;p16"/>
            <p:cNvSpPr/>
            <p:nvPr/>
          </p:nvSpPr>
          <p:spPr>
            <a:xfrm>
              <a:off x="8264520" y="5218560"/>
              <a:ext cx="80280" cy="37800"/>
            </a:xfrm>
            <a:custGeom>
              <a:rect b="b" l="l" r="r" t="t"/>
              <a:pathLst>
                <a:path extrusionOk="0" h="106" w="224">
                  <a:moveTo>
                    <a:pt x="194" y="52"/>
                  </a:moveTo>
                  <a:cubicBezTo>
                    <a:pt x="178" y="37"/>
                    <a:pt x="158" y="21"/>
                    <a:pt x="136" y="14"/>
                  </a:cubicBezTo>
                  <a:cubicBezTo>
                    <a:pt x="93" y="-4"/>
                    <a:pt x="43" y="-4"/>
                    <a:pt x="0" y="11"/>
                  </a:cubicBezTo>
                  <a:cubicBezTo>
                    <a:pt x="46" y="11"/>
                    <a:pt x="88" y="14"/>
                    <a:pt x="128" y="32"/>
                  </a:cubicBezTo>
                  <a:cubicBezTo>
                    <a:pt x="148" y="38"/>
                    <a:pt x="166" y="49"/>
                    <a:pt x="183" y="61"/>
                  </a:cubicBezTo>
                  <a:cubicBezTo>
                    <a:pt x="196" y="73"/>
                    <a:pt x="213" y="89"/>
                    <a:pt x="224" y="106"/>
                  </a:cubicBezTo>
                  <a:cubicBezTo>
                    <a:pt x="221" y="87"/>
                    <a:pt x="211" y="67"/>
                    <a:pt x="194" y="52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1;p16"/>
            <p:cNvSpPr/>
            <p:nvPr/>
          </p:nvSpPr>
          <p:spPr>
            <a:xfrm>
              <a:off x="8328600" y="5118479"/>
              <a:ext cx="115560" cy="191160"/>
            </a:xfrm>
            <a:custGeom>
              <a:rect b="b" l="l" r="r" t="t"/>
              <a:pathLst>
                <a:path extrusionOk="0" h="532" w="322">
                  <a:moveTo>
                    <a:pt x="65" y="500"/>
                  </a:moveTo>
                  <a:cubicBezTo>
                    <a:pt x="0" y="437"/>
                    <a:pt x="2" y="160"/>
                    <a:pt x="0" y="22"/>
                  </a:cubicBezTo>
                  <a:cubicBezTo>
                    <a:pt x="93" y="14"/>
                    <a:pt x="186" y="7"/>
                    <a:pt x="279" y="0"/>
                  </a:cubicBezTo>
                  <a:cubicBezTo>
                    <a:pt x="281" y="0"/>
                    <a:pt x="357" y="440"/>
                    <a:pt x="303" y="500"/>
                  </a:cubicBezTo>
                  <a:cubicBezTo>
                    <a:pt x="262" y="544"/>
                    <a:pt x="112" y="542"/>
                    <a:pt x="65" y="500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2;p16"/>
            <p:cNvSpPr/>
            <p:nvPr/>
          </p:nvSpPr>
          <p:spPr>
            <a:xfrm>
              <a:off x="8430120" y="5118479"/>
              <a:ext cx="116280" cy="191520"/>
            </a:xfrm>
            <a:custGeom>
              <a:rect b="b" l="l" r="r" t="t"/>
              <a:pathLst>
                <a:path extrusionOk="0" h="533" w="324">
                  <a:moveTo>
                    <a:pt x="258" y="500"/>
                  </a:moveTo>
                  <a:cubicBezTo>
                    <a:pt x="324" y="437"/>
                    <a:pt x="321" y="160"/>
                    <a:pt x="324" y="22"/>
                  </a:cubicBezTo>
                  <a:cubicBezTo>
                    <a:pt x="231" y="14"/>
                    <a:pt x="138" y="7"/>
                    <a:pt x="45" y="0"/>
                  </a:cubicBezTo>
                  <a:cubicBezTo>
                    <a:pt x="37" y="167"/>
                    <a:pt x="-34" y="440"/>
                    <a:pt x="21" y="500"/>
                  </a:cubicBezTo>
                  <a:cubicBezTo>
                    <a:pt x="62" y="545"/>
                    <a:pt x="212" y="542"/>
                    <a:pt x="258" y="500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293;p16"/>
            <p:cNvSpPr/>
            <p:nvPr/>
          </p:nvSpPr>
          <p:spPr>
            <a:xfrm>
              <a:off x="8433720" y="5220720"/>
              <a:ext cx="7560" cy="77400"/>
            </a:xfrm>
            <a:custGeom>
              <a:rect b="b" l="l" r="r" t="t"/>
              <a:pathLst>
                <a:path extrusionOk="0" h="216" w="22">
                  <a:moveTo>
                    <a:pt x="22" y="108"/>
                  </a:moveTo>
                  <a:cubicBezTo>
                    <a:pt x="22" y="73"/>
                    <a:pt x="19" y="35"/>
                    <a:pt x="10" y="0"/>
                  </a:cubicBezTo>
                  <a:cubicBezTo>
                    <a:pt x="2" y="35"/>
                    <a:pt x="0" y="73"/>
                    <a:pt x="0" y="108"/>
                  </a:cubicBezTo>
                  <a:cubicBezTo>
                    <a:pt x="2" y="145"/>
                    <a:pt x="2" y="180"/>
                    <a:pt x="10" y="216"/>
                  </a:cubicBezTo>
                  <a:cubicBezTo>
                    <a:pt x="19" y="180"/>
                    <a:pt x="22" y="143"/>
                    <a:pt x="22" y="108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" name="Google Shape;294;p16"/>
            <p:cNvSpPr/>
            <p:nvPr/>
          </p:nvSpPr>
          <p:spPr>
            <a:xfrm>
              <a:off x="8349120" y="5110920"/>
              <a:ext cx="176400" cy="156600"/>
            </a:xfrm>
            <a:custGeom>
              <a:rect b="b" l="l" r="r" t="t"/>
              <a:pathLst>
                <a:path extrusionOk="0" h="436" w="491">
                  <a:moveTo>
                    <a:pt x="246" y="436"/>
                  </a:moveTo>
                  <a:cubicBezTo>
                    <a:pt x="328" y="359"/>
                    <a:pt x="491" y="318"/>
                    <a:pt x="491" y="205"/>
                  </a:cubicBezTo>
                  <a:cubicBezTo>
                    <a:pt x="491" y="93"/>
                    <a:pt x="383" y="0"/>
                    <a:pt x="246" y="0"/>
                  </a:cubicBezTo>
                  <a:cubicBezTo>
                    <a:pt x="109" y="0"/>
                    <a:pt x="0" y="93"/>
                    <a:pt x="0" y="205"/>
                  </a:cubicBezTo>
                  <a:cubicBezTo>
                    <a:pt x="0" y="318"/>
                    <a:pt x="164" y="359"/>
                    <a:pt x="246" y="436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Google Shape;295;p16"/>
            <p:cNvSpPr/>
            <p:nvPr/>
          </p:nvSpPr>
          <p:spPr>
            <a:xfrm>
              <a:off x="8235720" y="4770000"/>
              <a:ext cx="132840" cy="236520"/>
            </a:xfrm>
            <a:custGeom>
              <a:rect b="b" l="l" r="r" t="t"/>
              <a:pathLst>
                <a:path extrusionOk="0" h="658" w="370">
                  <a:moveTo>
                    <a:pt x="337" y="288"/>
                  </a:moveTo>
                  <a:cubicBezTo>
                    <a:pt x="351" y="550"/>
                    <a:pt x="359" y="511"/>
                    <a:pt x="370" y="623"/>
                  </a:cubicBezTo>
                  <a:cubicBezTo>
                    <a:pt x="319" y="635"/>
                    <a:pt x="268" y="646"/>
                    <a:pt x="217" y="658"/>
                  </a:cubicBezTo>
                  <a:cubicBezTo>
                    <a:pt x="154" y="558"/>
                    <a:pt x="225" y="633"/>
                    <a:pt x="29" y="358"/>
                  </a:cubicBezTo>
                  <a:cubicBezTo>
                    <a:pt x="-42" y="255"/>
                    <a:pt x="34" y="15"/>
                    <a:pt x="78" y="0"/>
                  </a:cubicBezTo>
                  <a:cubicBezTo>
                    <a:pt x="106" y="-7"/>
                    <a:pt x="332" y="152"/>
                    <a:pt x="337" y="288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296;p16"/>
            <p:cNvSpPr/>
            <p:nvPr/>
          </p:nvSpPr>
          <p:spPr>
            <a:xfrm>
              <a:off x="8261279" y="4817520"/>
              <a:ext cx="96120" cy="186840"/>
            </a:xfrm>
            <a:custGeom>
              <a:rect b="b" l="l" r="r" t="t"/>
              <a:pathLst>
                <a:path extrusionOk="0" h="520" w="268">
                  <a:moveTo>
                    <a:pt x="200" y="171"/>
                  </a:moveTo>
                  <a:cubicBezTo>
                    <a:pt x="252" y="426"/>
                    <a:pt x="246" y="389"/>
                    <a:pt x="268" y="499"/>
                  </a:cubicBezTo>
                  <a:cubicBezTo>
                    <a:pt x="235" y="506"/>
                    <a:pt x="201" y="513"/>
                    <a:pt x="167" y="520"/>
                  </a:cubicBezTo>
                  <a:cubicBezTo>
                    <a:pt x="118" y="417"/>
                    <a:pt x="167" y="503"/>
                    <a:pt x="20" y="210"/>
                  </a:cubicBezTo>
                  <a:cubicBezTo>
                    <a:pt x="-19" y="136"/>
                    <a:pt x="4" y="14"/>
                    <a:pt x="44" y="1"/>
                  </a:cubicBezTo>
                  <a:cubicBezTo>
                    <a:pt x="72" y="-7"/>
                    <a:pt x="179" y="66"/>
                    <a:pt x="200" y="171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297;p16"/>
            <p:cNvSpPr/>
            <p:nvPr/>
          </p:nvSpPr>
          <p:spPr>
            <a:xfrm>
              <a:off x="8506080" y="4770000"/>
              <a:ext cx="133560" cy="236520"/>
            </a:xfrm>
            <a:custGeom>
              <a:rect b="b" l="l" r="r" t="t"/>
              <a:pathLst>
                <a:path extrusionOk="0" h="658" w="372">
                  <a:moveTo>
                    <a:pt x="33" y="288"/>
                  </a:moveTo>
                  <a:cubicBezTo>
                    <a:pt x="20" y="550"/>
                    <a:pt x="11" y="511"/>
                    <a:pt x="0" y="623"/>
                  </a:cubicBezTo>
                  <a:cubicBezTo>
                    <a:pt x="51" y="635"/>
                    <a:pt x="103" y="646"/>
                    <a:pt x="154" y="658"/>
                  </a:cubicBezTo>
                  <a:cubicBezTo>
                    <a:pt x="216" y="558"/>
                    <a:pt x="146" y="633"/>
                    <a:pt x="342" y="358"/>
                  </a:cubicBezTo>
                  <a:cubicBezTo>
                    <a:pt x="415" y="255"/>
                    <a:pt x="337" y="15"/>
                    <a:pt x="292" y="0"/>
                  </a:cubicBezTo>
                  <a:cubicBezTo>
                    <a:pt x="265" y="-7"/>
                    <a:pt x="38" y="152"/>
                    <a:pt x="33" y="288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298;p16"/>
            <p:cNvSpPr/>
            <p:nvPr/>
          </p:nvSpPr>
          <p:spPr>
            <a:xfrm>
              <a:off x="8517240" y="4817520"/>
              <a:ext cx="96120" cy="187920"/>
            </a:xfrm>
            <a:custGeom>
              <a:rect b="b" l="l" r="r" t="t"/>
              <a:pathLst>
                <a:path extrusionOk="0" h="523" w="268">
                  <a:moveTo>
                    <a:pt x="68" y="171"/>
                  </a:moveTo>
                  <a:cubicBezTo>
                    <a:pt x="15" y="426"/>
                    <a:pt x="23" y="389"/>
                    <a:pt x="0" y="499"/>
                  </a:cubicBezTo>
                  <a:cubicBezTo>
                    <a:pt x="33" y="507"/>
                    <a:pt x="65" y="515"/>
                    <a:pt x="98" y="523"/>
                  </a:cubicBezTo>
                  <a:cubicBezTo>
                    <a:pt x="148" y="420"/>
                    <a:pt x="98" y="505"/>
                    <a:pt x="248" y="213"/>
                  </a:cubicBezTo>
                  <a:cubicBezTo>
                    <a:pt x="286" y="136"/>
                    <a:pt x="267" y="14"/>
                    <a:pt x="223" y="1"/>
                  </a:cubicBezTo>
                  <a:cubicBezTo>
                    <a:pt x="196" y="-7"/>
                    <a:pt x="90" y="66"/>
                    <a:pt x="68" y="171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299;p16"/>
            <p:cNvSpPr/>
            <p:nvPr/>
          </p:nvSpPr>
          <p:spPr>
            <a:xfrm>
              <a:off x="8257680" y="4914000"/>
              <a:ext cx="359640" cy="288360"/>
            </a:xfrm>
            <a:custGeom>
              <a:rect b="b" l="l" r="r" t="t"/>
              <a:pathLst>
                <a:path extrusionOk="0" h="802" w="1000">
                  <a:moveTo>
                    <a:pt x="500" y="0"/>
                  </a:moveTo>
                  <a:cubicBezTo>
                    <a:pt x="224" y="0"/>
                    <a:pt x="99" y="108"/>
                    <a:pt x="99" y="258"/>
                  </a:cubicBezTo>
                  <a:cubicBezTo>
                    <a:pt x="99" y="383"/>
                    <a:pt x="-108" y="568"/>
                    <a:pt x="77" y="690"/>
                  </a:cubicBezTo>
                  <a:cubicBezTo>
                    <a:pt x="167" y="751"/>
                    <a:pt x="320" y="802"/>
                    <a:pt x="500" y="802"/>
                  </a:cubicBezTo>
                  <a:cubicBezTo>
                    <a:pt x="680" y="802"/>
                    <a:pt x="833" y="751"/>
                    <a:pt x="923" y="690"/>
                  </a:cubicBezTo>
                  <a:cubicBezTo>
                    <a:pt x="1109" y="565"/>
                    <a:pt x="902" y="383"/>
                    <a:pt x="902" y="258"/>
                  </a:cubicBezTo>
                  <a:cubicBezTo>
                    <a:pt x="902" y="108"/>
                    <a:pt x="779" y="0"/>
                    <a:pt x="500" y="0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0;p16"/>
            <p:cNvSpPr/>
            <p:nvPr/>
          </p:nvSpPr>
          <p:spPr>
            <a:xfrm>
              <a:off x="8281080" y="4953600"/>
              <a:ext cx="315000" cy="239040"/>
            </a:xfrm>
            <a:custGeom>
              <a:rect b="b" l="l" r="r" t="t"/>
              <a:pathLst>
                <a:path extrusionOk="0" h="665" w="876">
                  <a:moveTo>
                    <a:pt x="400" y="22"/>
                  </a:moveTo>
                  <a:cubicBezTo>
                    <a:pt x="424" y="-7"/>
                    <a:pt x="446" y="-7"/>
                    <a:pt x="471" y="22"/>
                  </a:cubicBezTo>
                  <a:cubicBezTo>
                    <a:pt x="528" y="90"/>
                    <a:pt x="619" y="235"/>
                    <a:pt x="624" y="355"/>
                  </a:cubicBezTo>
                  <a:cubicBezTo>
                    <a:pt x="727" y="342"/>
                    <a:pt x="845" y="347"/>
                    <a:pt x="869" y="397"/>
                  </a:cubicBezTo>
                  <a:cubicBezTo>
                    <a:pt x="916" y="497"/>
                    <a:pt x="697" y="665"/>
                    <a:pt x="438" y="665"/>
                  </a:cubicBezTo>
                  <a:cubicBezTo>
                    <a:pt x="176" y="665"/>
                    <a:pt x="-40" y="497"/>
                    <a:pt x="6" y="397"/>
                  </a:cubicBezTo>
                  <a:cubicBezTo>
                    <a:pt x="26" y="347"/>
                    <a:pt x="146" y="342"/>
                    <a:pt x="247" y="355"/>
                  </a:cubicBezTo>
                  <a:cubicBezTo>
                    <a:pt x="252" y="235"/>
                    <a:pt x="342" y="90"/>
                    <a:pt x="400" y="22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1;p16"/>
            <p:cNvSpPr/>
            <p:nvPr/>
          </p:nvSpPr>
          <p:spPr>
            <a:xfrm>
              <a:off x="8363160" y="5124600"/>
              <a:ext cx="147960" cy="49320"/>
            </a:xfrm>
            <a:custGeom>
              <a:rect b="b" l="l" r="r" t="t"/>
              <a:pathLst>
                <a:path extrusionOk="0" h="138" w="412">
                  <a:moveTo>
                    <a:pt x="83" y="50"/>
                  </a:moveTo>
                  <a:cubicBezTo>
                    <a:pt x="113" y="53"/>
                    <a:pt x="146" y="45"/>
                    <a:pt x="171" y="30"/>
                  </a:cubicBezTo>
                  <a:cubicBezTo>
                    <a:pt x="184" y="23"/>
                    <a:pt x="196" y="12"/>
                    <a:pt x="206" y="0"/>
                  </a:cubicBezTo>
                  <a:cubicBezTo>
                    <a:pt x="214" y="12"/>
                    <a:pt x="228" y="23"/>
                    <a:pt x="242" y="30"/>
                  </a:cubicBezTo>
                  <a:cubicBezTo>
                    <a:pt x="269" y="45"/>
                    <a:pt x="299" y="53"/>
                    <a:pt x="329" y="50"/>
                  </a:cubicBezTo>
                  <a:cubicBezTo>
                    <a:pt x="359" y="50"/>
                    <a:pt x="390" y="40"/>
                    <a:pt x="411" y="23"/>
                  </a:cubicBezTo>
                  <a:cubicBezTo>
                    <a:pt x="425" y="12"/>
                    <a:pt x="353" y="138"/>
                    <a:pt x="206" y="138"/>
                  </a:cubicBezTo>
                  <a:cubicBezTo>
                    <a:pt x="59" y="138"/>
                    <a:pt x="-12" y="12"/>
                    <a:pt x="2" y="23"/>
                  </a:cubicBezTo>
                  <a:cubicBezTo>
                    <a:pt x="23" y="38"/>
                    <a:pt x="53" y="47"/>
                    <a:pt x="83" y="50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2;p16"/>
            <p:cNvSpPr/>
            <p:nvPr/>
          </p:nvSpPr>
          <p:spPr>
            <a:xfrm>
              <a:off x="8310599" y="4988880"/>
              <a:ext cx="86760" cy="94680"/>
            </a:xfrm>
            <a:custGeom>
              <a:rect b="b" l="l" r="r" t="t"/>
              <a:pathLst>
                <a:path extrusionOk="0" h="264" w="242">
                  <a:moveTo>
                    <a:pt x="159" y="7"/>
                  </a:moveTo>
                  <a:cubicBezTo>
                    <a:pt x="76" y="-23"/>
                    <a:pt x="22" y="50"/>
                    <a:pt x="8" y="89"/>
                  </a:cubicBezTo>
                  <a:cubicBezTo>
                    <a:pt x="-13" y="149"/>
                    <a:pt x="13" y="217"/>
                    <a:pt x="22" y="232"/>
                  </a:cubicBezTo>
                  <a:cubicBezTo>
                    <a:pt x="28" y="242"/>
                    <a:pt x="88" y="290"/>
                    <a:pt x="221" y="244"/>
                  </a:cubicBezTo>
                  <a:cubicBezTo>
                    <a:pt x="219" y="244"/>
                    <a:pt x="254" y="177"/>
                    <a:pt x="237" y="114"/>
                  </a:cubicBezTo>
                  <a:cubicBezTo>
                    <a:pt x="211" y="78"/>
                    <a:pt x="229" y="32"/>
                    <a:pt x="159" y="7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03;p16"/>
            <p:cNvSpPr/>
            <p:nvPr/>
          </p:nvSpPr>
          <p:spPr>
            <a:xfrm>
              <a:off x="8305200" y="4983840"/>
              <a:ext cx="90720" cy="102240"/>
            </a:xfrm>
            <a:custGeom>
              <a:rect b="b" l="l" r="r" t="t"/>
              <a:pathLst>
                <a:path extrusionOk="0" h="285" w="253">
                  <a:moveTo>
                    <a:pt x="223" y="46"/>
                  </a:moveTo>
                  <a:cubicBezTo>
                    <a:pt x="213" y="33"/>
                    <a:pt x="201" y="23"/>
                    <a:pt x="188" y="15"/>
                  </a:cubicBezTo>
                  <a:cubicBezTo>
                    <a:pt x="182" y="11"/>
                    <a:pt x="175" y="8"/>
                    <a:pt x="166" y="6"/>
                  </a:cubicBezTo>
                  <a:cubicBezTo>
                    <a:pt x="158" y="3"/>
                    <a:pt x="150" y="1"/>
                    <a:pt x="142" y="1"/>
                  </a:cubicBezTo>
                  <a:cubicBezTo>
                    <a:pt x="109" y="-4"/>
                    <a:pt x="75" y="11"/>
                    <a:pt x="54" y="31"/>
                  </a:cubicBezTo>
                  <a:cubicBezTo>
                    <a:pt x="32" y="50"/>
                    <a:pt x="14" y="78"/>
                    <a:pt x="5" y="108"/>
                  </a:cubicBezTo>
                  <a:cubicBezTo>
                    <a:pt x="-3" y="138"/>
                    <a:pt x="-1" y="170"/>
                    <a:pt x="7" y="201"/>
                  </a:cubicBezTo>
                  <a:cubicBezTo>
                    <a:pt x="10" y="216"/>
                    <a:pt x="16" y="231"/>
                    <a:pt x="24" y="243"/>
                  </a:cubicBezTo>
                  <a:cubicBezTo>
                    <a:pt x="25" y="245"/>
                    <a:pt x="26" y="246"/>
                    <a:pt x="27" y="248"/>
                  </a:cubicBezTo>
                  <a:cubicBezTo>
                    <a:pt x="27" y="250"/>
                    <a:pt x="27" y="253"/>
                    <a:pt x="27" y="255"/>
                  </a:cubicBezTo>
                  <a:cubicBezTo>
                    <a:pt x="28" y="256"/>
                    <a:pt x="28" y="257"/>
                    <a:pt x="29" y="258"/>
                  </a:cubicBezTo>
                  <a:cubicBezTo>
                    <a:pt x="32" y="261"/>
                    <a:pt x="35" y="263"/>
                    <a:pt x="40" y="266"/>
                  </a:cubicBezTo>
                  <a:cubicBezTo>
                    <a:pt x="49" y="271"/>
                    <a:pt x="54" y="273"/>
                    <a:pt x="62" y="275"/>
                  </a:cubicBezTo>
                  <a:cubicBezTo>
                    <a:pt x="92" y="286"/>
                    <a:pt x="122" y="286"/>
                    <a:pt x="152" y="283"/>
                  </a:cubicBezTo>
                  <a:cubicBezTo>
                    <a:pt x="182" y="278"/>
                    <a:pt x="210" y="271"/>
                    <a:pt x="237" y="258"/>
                  </a:cubicBezTo>
                  <a:cubicBezTo>
                    <a:pt x="210" y="263"/>
                    <a:pt x="179" y="271"/>
                    <a:pt x="152" y="271"/>
                  </a:cubicBezTo>
                  <a:cubicBezTo>
                    <a:pt x="125" y="271"/>
                    <a:pt x="95" y="269"/>
                    <a:pt x="70" y="258"/>
                  </a:cubicBezTo>
                  <a:cubicBezTo>
                    <a:pt x="65" y="255"/>
                    <a:pt x="59" y="254"/>
                    <a:pt x="54" y="248"/>
                  </a:cubicBezTo>
                  <a:cubicBezTo>
                    <a:pt x="52" y="246"/>
                    <a:pt x="49" y="246"/>
                    <a:pt x="49" y="243"/>
                  </a:cubicBezTo>
                  <a:cubicBezTo>
                    <a:pt x="48" y="242"/>
                    <a:pt x="47" y="240"/>
                    <a:pt x="46" y="238"/>
                  </a:cubicBezTo>
                  <a:cubicBezTo>
                    <a:pt x="40" y="226"/>
                    <a:pt x="37" y="213"/>
                    <a:pt x="32" y="201"/>
                  </a:cubicBezTo>
                  <a:cubicBezTo>
                    <a:pt x="27" y="173"/>
                    <a:pt x="24" y="146"/>
                    <a:pt x="32" y="120"/>
                  </a:cubicBezTo>
                  <a:cubicBezTo>
                    <a:pt x="37" y="96"/>
                    <a:pt x="54" y="73"/>
                    <a:pt x="73" y="56"/>
                  </a:cubicBezTo>
                  <a:cubicBezTo>
                    <a:pt x="92" y="38"/>
                    <a:pt x="117" y="26"/>
                    <a:pt x="142" y="29"/>
                  </a:cubicBezTo>
                  <a:cubicBezTo>
                    <a:pt x="147" y="29"/>
                    <a:pt x="154" y="28"/>
                    <a:pt x="160" y="31"/>
                  </a:cubicBezTo>
                  <a:cubicBezTo>
                    <a:pt x="166" y="33"/>
                    <a:pt x="175" y="33"/>
                    <a:pt x="180" y="36"/>
                  </a:cubicBezTo>
                  <a:cubicBezTo>
                    <a:pt x="193" y="41"/>
                    <a:pt x="205" y="48"/>
                    <a:pt x="213" y="58"/>
                  </a:cubicBezTo>
                  <a:cubicBezTo>
                    <a:pt x="231" y="73"/>
                    <a:pt x="245" y="99"/>
                    <a:pt x="253" y="128"/>
                  </a:cubicBezTo>
                  <a:cubicBezTo>
                    <a:pt x="253" y="99"/>
                    <a:pt x="243" y="71"/>
                    <a:pt x="223" y="46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04;p16"/>
            <p:cNvSpPr/>
            <p:nvPr/>
          </p:nvSpPr>
          <p:spPr>
            <a:xfrm>
              <a:off x="8333280" y="5011200"/>
              <a:ext cx="50760" cy="57240"/>
            </a:xfrm>
            <a:custGeom>
              <a:rect b="b" l="l" r="r" t="t"/>
              <a:pathLst>
                <a:path extrusionOk="0" h="160" w="142">
                  <a:moveTo>
                    <a:pt x="0" y="80"/>
                  </a:moveTo>
                  <a:cubicBezTo>
                    <a:pt x="0" y="94"/>
                    <a:pt x="3" y="108"/>
                    <a:pt x="9" y="120"/>
                  </a:cubicBezTo>
                  <a:cubicBezTo>
                    <a:pt x="15" y="132"/>
                    <a:pt x="24" y="142"/>
                    <a:pt x="35" y="149"/>
                  </a:cubicBezTo>
                  <a:cubicBezTo>
                    <a:pt x="46" y="156"/>
                    <a:pt x="59" y="160"/>
                    <a:pt x="71" y="160"/>
                  </a:cubicBezTo>
                  <a:cubicBezTo>
                    <a:pt x="84" y="160"/>
                    <a:pt x="96" y="156"/>
                    <a:pt x="106" y="149"/>
                  </a:cubicBezTo>
                  <a:cubicBezTo>
                    <a:pt x="117" y="142"/>
                    <a:pt x="126" y="132"/>
                    <a:pt x="132" y="120"/>
                  </a:cubicBezTo>
                  <a:cubicBezTo>
                    <a:pt x="138" y="108"/>
                    <a:pt x="142" y="94"/>
                    <a:pt x="142" y="80"/>
                  </a:cubicBezTo>
                  <a:cubicBezTo>
                    <a:pt x="142" y="66"/>
                    <a:pt x="138" y="52"/>
                    <a:pt x="132" y="40"/>
                  </a:cubicBezTo>
                  <a:cubicBezTo>
                    <a:pt x="126" y="27"/>
                    <a:pt x="117" y="17"/>
                    <a:pt x="106" y="10"/>
                  </a:cubicBezTo>
                  <a:cubicBezTo>
                    <a:pt x="96" y="3"/>
                    <a:pt x="84" y="0"/>
                    <a:pt x="71" y="0"/>
                  </a:cubicBezTo>
                  <a:cubicBezTo>
                    <a:pt x="59" y="0"/>
                    <a:pt x="46" y="3"/>
                    <a:pt x="35" y="10"/>
                  </a:cubicBezTo>
                  <a:cubicBezTo>
                    <a:pt x="24" y="17"/>
                    <a:pt x="15" y="27"/>
                    <a:pt x="9" y="40"/>
                  </a:cubicBezTo>
                  <a:cubicBezTo>
                    <a:pt x="3" y="52"/>
                    <a:pt x="0" y="66"/>
                    <a:pt x="0" y="80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05;p16"/>
            <p:cNvSpPr/>
            <p:nvPr/>
          </p:nvSpPr>
          <p:spPr>
            <a:xfrm>
              <a:off x="8477640" y="4988880"/>
              <a:ext cx="86400" cy="94680"/>
            </a:xfrm>
            <a:custGeom>
              <a:rect b="b" l="l" r="r" t="t"/>
              <a:pathLst>
                <a:path extrusionOk="0" h="264" w="241">
                  <a:moveTo>
                    <a:pt x="83" y="7"/>
                  </a:moveTo>
                  <a:cubicBezTo>
                    <a:pt x="164" y="-23"/>
                    <a:pt x="219" y="50"/>
                    <a:pt x="233" y="89"/>
                  </a:cubicBezTo>
                  <a:cubicBezTo>
                    <a:pt x="255" y="149"/>
                    <a:pt x="227" y="217"/>
                    <a:pt x="219" y="232"/>
                  </a:cubicBezTo>
                  <a:cubicBezTo>
                    <a:pt x="214" y="242"/>
                    <a:pt x="154" y="290"/>
                    <a:pt x="20" y="244"/>
                  </a:cubicBezTo>
                  <a:cubicBezTo>
                    <a:pt x="23" y="244"/>
                    <a:pt x="-10" y="177"/>
                    <a:pt x="3" y="114"/>
                  </a:cubicBezTo>
                  <a:cubicBezTo>
                    <a:pt x="30" y="78"/>
                    <a:pt x="11" y="32"/>
                    <a:pt x="83" y="7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06;p16"/>
            <p:cNvSpPr/>
            <p:nvPr/>
          </p:nvSpPr>
          <p:spPr>
            <a:xfrm>
              <a:off x="8478720" y="4984560"/>
              <a:ext cx="91440" cy="100800"/>
            </a:xfrm>
            <a:custGeom>
              <a:rect b="b" l="l" r="r" t="t"/>
              <a:pathLst>
                <a:path extrusionOk="0" h="281" w="255">
                  <a:moveTo>
                    <a:pt x="41" y="54"/>
                  </a:moveTo>
                  <a:cubicBezTo>
                    <a:pt x="53" y="43"/>
                    <a:pt x="63" y="36"/>
                    <a:pt x="74" y="31"/>
                  </a:cubicBezTo>
                  <a:cubicBezTo>
                    <a:pt x="79" y="28"/>
                    <a:pt x="88" y="26"/>
                    <a:pt x="93" y="26"/>
                  </a:cubicBezTo>
                  <a:cubicBezTo>
                    <a:pt x="99" y="24"/>
                    <a:pt x="107" y="24"/>
                    <a:pt x="113" y="24"/>
                  </a:cubicBezTo>
                  <a:cubicBezTo>
                    <a:pt x="137" y="24"/>
                    <a:pt x="164" y="34"/>
                    <a:pt x="181" y="51"/>
                  </a:cubicBezTo>
                  <a:cubicBezTo>
                    <a:pt x="199" y="69"/>
                    <a:pt x="216" y="94"/>
                    <a:pt x="222" y="116"/>
                  </a:cubicBezTo>
                  <a:cubicBezTo>
                    <a:pt x="227" y="141"/>
                    <a:pt x="227" y="168"/>
                    <a:pt x="222" y="196"/>
                  </a:cubicBezTo>
                  <a:cubicBezTo>
                    <a:pt x="219" y="209"/>
                    <a:pt x="214" y="224"/>
                    <a:pt x="208" y="233"/>
                  </a:cubicBezTo>
                  <a:cubicBezTo>
                    <a:pt x="207" y="235"/>
                    <a:pt x="206" y="237"/>
                    <a:pt x="205" y="238"/>
                  </a:cubicBezTo>
                  <a:cubicBezTo>
                    <a:pt x="202" y="241"/>
                    <a:pt x="199" y="241"/>
                    <a:pt x="199" y="244"/>
                  </a:cubicBezTo>
                  <a:cubicBezTo>
                    <a:pt x="194" y="246"/>
                    <a:pt x="189" y="251"/>
                    <a:pt x="184" y="253"/>
                  </a:cubicBezTo>
                  <a:cubicBezTo>
                    <a:pt x="159" y="264"/>
                    <a:pt x="131" y="268"/>
                    <a:pt x="101" y="266"/>
                  </a:cubicBezTo>
                  <a:cubicBezTo>
                    <a:pt x="74" y="266"/>
                    <a:pt x="44" y="261"/>
                    <a:pt x="17" y="253"/>
                  </a:cubicBezTo>
                  <a:cubicBezTo>
                    <a:pt x="44" y="266"/>
                    <a:pt x="71" y="274"/>
                    <a:pt x="101" y="279"/>
                  </a:cubicBezTo>
                  <a:cubicBezTo>
                    <a:pt x="131" y="284"/>
                    <a:pt x="161" y="281"/>
                    <a:pt x="192" y="271"/>
                  </a:cubicBezTo>
                  <a:cubicBezTo>
                    <a:pt x="199" y="268"/>
                    <a:pt x="205" y="266"/>
                    <a:pt x="214" y="261"/>
                  </a:cubicBezTo>
                  <a:cubicBezTo>
                    <a:pt x="216" y="259"/>
                    <a:pt x="222" y="256"/>
                    <a:pt x="224" y="253"/>
                  </a:cubicBezTo>
                  <a:cubicBezTo>
                    <a:pt x="225" y="253"/>
                    <a:pt x="226" y="252"/>
                    <a:pt x="227" y="251"/>
                  </a:cubicBezTo>
                  <a:cubicBezTo>
                    <a:pt x="228" y="250"/>
                    <a:pt x="229" y="249"/>
                    <a:pt x="230" y="249"/>
                  </a:cubicBezTo>
                  <a:cubicBezTo>
                    <a:pt x="230" y="248"/>
                    <a:pt x="230" y="247"/>
                    <a:pt x="230" y="246"/>
                  </a:cubicBezTo>
                  <a:cubicBezTo>
                    <a:pt x="231" y="245"/>
                    <a:pt x="232" y="244"/>
                    <a:pt x="232" y="244"/>
                  </a:cubicBezTo>
                  <a:cubicBezTo>
                    <a:pt x="237" y="229"/>
                    <a:pt x="244" y="216"/>
                    <a:pt x="249" y="201"/>
                  </a:cubicBezTo>
                  <a:cubicBezTo>
                    <a:pt x="257" y="171"/>
                    <a:pt x="257" y="141"/>
                    <a:pt x="252" y="109"/>
                  </a:cubicBezTo>
                  <a:cubicBezTo>
                    <a:pt x="244" y="78"/>
                    <a:pt x="224" y="51"/>
                    <a:pt x="202" y="31"/>
                  </a:cubicBezTo>
                  <a:cubicBezTo>
                    <a:pt x="178" y="11"/>
                    <a:pt x="148" y="-4"/>
                    <a:pt x="115" y="1"/>
                  </a:cubicBezTo>
                  <a:cubicBezTo>
                    <a:pt x="107" y="1"/>
                    <a:pt x="99" y="4"/>
                    <a:pt x="91" y="6"/>
                  </a:cubicBezTo>
                  <a:cubicBezTo>
                    <a:pt x="83" y="8"/>
                    <a:pt x="76" y="11"/>
                    <a:pt x="69" y="16"/>
                  </a:cubicBezTo>
                  <a:cubicBezTo>
                    <a:pt x="55" y="24"/>
                    <a:pt x="44" y="34"/>
                    <a:pt x="33" y="46"/>
                  </a:cubicBezTo>
                  <a:cubicBezTo>
                    <a:pt x="14" y="66"/>
                    <a:pt x="3" y="96"/>
                    <a:pt x="0" y="126"/>
                  </a:cubicBezTo>
                  <a:cubicBezTo>
                    <a:pt x="8" y="98"/>
                    <a:pt x="20" y="71"/>
                    <a:pt x="41" y="54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307;p16"/>
            <p:cNvSpPr/>
            <p:nvPr/>
          </p:nvSpPr>
          <p:spPr>
            <a:xfrm>
              <a:off x="8491680" y="5011200"/>
              <a:ext cx="50400" cy="57240"/>
            </a:xfrm>
            <a:custGeom>
              <a:rect b="b" l="l" r="r" t="t"/>
              <a:pathLst>
                <a:path extrusionOk="0" h="160" w="141">
                  <a:moveTo>
                    <a:pt x="0" y="80"/>
                  </a:moveTo>
                  <a:cubicBezTo>
                    <a:pt x="0" y="94"/>
                    <a:pt x="3" y="108"/>
                    <a:pt x="9" y="120"/>
                  </a:cubicBezTo>
                  <a:cubicBezTo>
                    <a:pt x="15" y="132"/>
                    <a:pt x="24" y="142"/>
                    <a:pt x="35" y="149"/>
                  </a:cubicBezTo>
                  <a:cubicBezTo>
                    <a:pt x="46" y="156"/>
                    <a:pt x="58" y="160"/>
                    <a:pt x="71" y="160"/>
                  </a:cubicBezTo>
                  <a:cubicBezTo>
                    <a:pt x="84" y="160"/>
                    <a:pt x="95" y="156"/>
                    <a:pt x="106" y="149"/>
                  </a:cubicBezTo>
                  <a:cubicBezTo>
                    <a:pt x="117" y="142"/>
                    <a:pt x="126" y="132"/>
                    <a:pt x="132" y="120"/>
                  </a:cubicBezTo>
                  <a:cubicBezTo>
                    <a:pt x="138" y="108"/>
                    <a:pt x="141" y="94"/>
                    <a:pt x="141" y="80"/>
                  </a:cubicBezTo>
                  <a:cubicBezTo>
                    <a:pt x="141" y="66"/>
                    <a:pt x="138" y="52"/>
                    <a:pt x="132" y="40"/>
                  </a:cubicBezTo>
                  <a:cubicBezTo>
                    <a:pt x="126" y="27"/>
                    <a:pt x="117" y="17"/>
                    <a:pt x="106" y="10"/>
                  </a:cubicBezTo>
                  <a:cubicBezTo>
                    <a:pt x="95" y="3"/>
                    <a:pt x="84" y="0"/>
                    <a:pt x="71" y="0"/>
                  </a:cubicBezTo>
                  <a:cubicBezTo>
                    <a:pt x="58" y="0"/>
                    <a:pt x="46" y="3"/>
                    <a:pt x="35" y="10"/>
                  </a:cubicBezTo>
                  <a:cubicBezTo>
                    <a:pt x="24" y="17"/>
                    <a:pt x="15" y="27"/>
                    <a:pt x="9" y="40"/>
                  </a:cubicBezTo>
                  <a:cubicBezTo>
                    <a:pt x="3" y="52"/>
                    <a:pt x="0" y="66"/>
                    <a:pt x="0" y="80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08;p16"/>
            <p:cNvSpPr/>
            <p:nvPr/>
          </p:nvSpPr>
          <p:spPr>
            <a:xfrm>
              <a:off x="8412120" y="5113080"/>
              <a:ext cx="51840" cy="39240"/>
            </a:xfrm>
            <a:custGeom>
              <a:rect b="b" l="l" r="r" t="t"/>
              <a:pathLst>
                <a:path extrusionOk="0" h="110" w="145">
                  <a:moveTo>
                    <a:pt x="145" y="0"/>
                  </a:moveTo>
                  <a:cubicBezTo>
                    <a:pt x="96" y="0"/>
                    <a:pt x="48" y="0"/>
                    <a:pt x="0" y="0"/>
                  </a:cubicBezTo>
                  <a:cubicBezTo>
                    <a:pt x="0" y="37"/>
                    <a:pt x="0" y="73"/>
                    <a:pt x="0" y="110"/>
                  </a:cubicBezTo>
                  <a:cubicBezTo>
                    <a:pt x="48" y="110"/>
                    <a:pt x="96" y="110"/>
                    <a:pt x="145" y="110"/>
                  </a:cubicBezTo>
                  <a:cubicBezTo>
                    <a:pt x="145" y="73"/>
                    <a:pt x="145" y="37"/>
                    <a:pt x="145" y="0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09;p16"/>
            <p:cNvSpPr/>
            <p:nvPr/>
          </p:nvSpPr>
          <p:spPr>
            <a:xfrm>
              <a:off x="8340480" y="5079600"/>
              <a:ext cx="195840" cy="63720"/>
            </a:xfrm>
            <a:custGeom>
              <a:rect b="b" l="l" r="r" t="t"/>
              <a:pathLst>
                <a:path extrusionOk="0" h="178" w="545">
                  <a:moveTo>
                    <a:pt x="133" y="152"/>
                  </a:moveTo>
                  <a:cubicBezTo>
                    <a:pt x="161" y="150"/>
                    <a:pt x="188" y="145"/>
                    <a:pt x="210" y="132"/>
                  </a:cubicBezTo>
                  <a:cubicBezTo>
                    <a:pt x="231" y="120"/>
                    <a:pt x="248" y="102"/>
                    <a:pt x="251" y="85"/>
                  </a:cubicBezTo>
                  <a:cubicBezTo>
                    <a:pt x="257" y="57"/>
                    <a:pt x="263" y="28"/>
                    <a:pt x="269" y="0"/>
                  </a:cubicBezTo>
                  <a:cubicBezTo>
                    <a:pt x="276" y="28"/>
                    <a:pt x="283" y="57"/>
                    <a:pt x="289" y="85"/>
                  </a:cubicBezTo>
                  <a:cubicBezTo>
                    <a:pt x="294" y="105"/>
                    <a:pt x="308" y="120"/>
                    <a:pt x="330" y="132"/>
                  </a:cubicBezTo>
                  <a:cubicBezTo>
                    <a:pt x="353" y="145"/>
                    <a:pt x="379" y="152"/>
                    <a:pt x="407" y="152"/>
                  </a:cubicBezTo>
                  <a:cubicBezTo>
                    <a:pt x="437" y="152"/>
                    <a:pt x="464" y="150"/>
                    <a:pt x="488" y="137"/>
                  </a:cubicBezTo>
                  <a:cubicBezTo>
                    <a:pt x="513" y="128"/>
                    <a:pt x="535" y="110"/>
                    <a:pt x="545" y="87"/>
                  </a:cubicBezTo>
                  <a:cubicBezTo>
                    <a:pt x="543" y="112"/>
                    <a:pt x="527" y="135"/>
                    <a:pt x="502" y="150"/>
                  </a:cubicBezTo>
                  <a:cubicBezTo>
                    <a:pt x="477" y="164"/>
                    <a:pt x="442" y="175"/>
                    <a:pt x="409" y="178"/>
                  </a:cubicBezTo>
                  <a:cubicBezTo>
                    <a:pt x="374" y="180"/>
                    <a:pt x="341" y="172"/>
                    <a:pt x="311" y="157"/>
                  </a:cubicBezTo>
                  <a:cubicBezTo>
                    <a:pt x="294" y="150"/>
                    <a:pt x="284" y="140"/>
                    <a:pt x="273" y="128"/>
                  </a:cubicBezTo>
                  <a:cubicBezTo>
                    <a:pt x="261" y="140"/>
                    <a:pt x="248" y="150"/>
                    <a:pt x="234" y="157"/>
                  </a:cubicBezTo>
                  <a:cubicBezTo>
                    <a:pt x="204" y="172"/>
                    <a:pt x="168" y="180"/>
                    <a:pt x="136" y="178"/>
                  </a:cubicBezTo>
                  <a:cubicBezTo>
                    <a:pt x="103" y="178"/>
                    <a:pt x="68" y="167"/>
                    <a:pt x="43" y="150"/>
                  </a:cubicBezTo>
                  <a:cubicBezTo>
                    <a:pt x="19" y="135"/>
                    <a:pt x="0" y="110"/>
                    <a:pt x="0" y="87"/>
                  </a:cubicBezTo>
                  <a:cubicBezTo>
                    <a:pt x="5" y="108"/>
                    <a:pt x="27" y="125"/>
                    <a:pt x="52" y="137"/>
                  </a:cubicBezTo>
                  <a:cubicBezTo>
                    <a:pt x="76" y="147"/>
                    <a:pt x="106" y="152"/>
                    <a:pt x="133" y="152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0;p16"/>
            <p:cNvSpPr/>
            <p:nvPr/>
          </p:nvSpPr>
          <p:spPr>
            <a:xfrm>
              <a:off x="8400960" y="5067720"/>
              <a:ext cx="74520" cy="32400"/>
            </a:xfrm>
            <a:custGeom>
              <a:rect b="b" l="l" r="r" t="t"/>
              <a:pathLst>
                <a:path extrusionOk="0" h="91" w="208">
                  <a:moveTo>
                    <a:pt x="104" y="0"/>
                  </a:moveTo>
                  <a:cubicBezTo>
                    <a:pt x="123" y="0"/>
                    <a:pt x="181" y="0"/>
                    <a:pt x="202" y="15"/>
                  </a:cubicBezTo>
                  <a:cubicBezTo>
                    <a:pt x="216" y="26"/>
                    <a:pt x="205" y="50"/>
                    <a:pt x="169" y="73"/>
                  </a:cubicBezTo>
                  <a:cubicBezTo>
                    <a:pt x="145" y="88"/>
                    <a:pt x="123" y="91"/>
                    <a:pt x="107" y="91"/>
                  </a:cubicBezTo>
                  <a:cubicBezTo>
                    <a:pt x="88" y="91"/>
                    <a:pt x="66" y="85"/>
                    <a:pt x="44" y="73"/>
                  </a:cubicBezTo>
                  <a:cubicBezTo>
                    <a:pt x="0" y="50"/>
                    <a:pt x="-7" y="26"/>
                    <a:pt x="6" y="15"/>
                  </a:cubicBezTo>
                  <a:cubicBezTo>
                    <a:pt x="25" y="0"/>
                    <a:pt x="85" y="0"/>
                    <a:pt x="104" y="0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18"/>
          <p:cNvSpPr/>
          <p:nvPr/>
        </p:nvSpPr>
        <p:spPr>
          <a:xfrm>
            <a:off x="0" y="5040000"/>
            <a:ext cx="10080000" cy="63000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9ECF6C"/>
          </a:solidFill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Google Shape;382;p18"/>
          <p:cNvSpPr txBox="1"/>
          <p:nvPr>
            <p:ph type="title"/>
          </p:nvPr>
        </p:nvSpPr>
        <p:spPr>
          <a:xfrm>
            <a:off x="540000" y="180000"/>
            <a:ext cx="9000000" cy="9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83" name="Google Shape;383;p18"/>
          <p:cNvSpPr txBox="1"/>
          <p:nvPr>
            <p:ph idx="1" type="body"/>
          </p:nvPr>
        </p:nvSpPr>
        <p:spPr>
          <a:xfrm>
            <a:off x="540000" y="1260000"/>
            <a:ext cx="9000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spcBef>
                <a:spcPts val="106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384" name="Google Shape;384;p18"/>
          <p:cNvSpPr txBox="1"/>
          <p:nvPr>
            <p:ph idx="10" type="dt"/>
          </p:nvPr>
        </p:nvSpPr>
        <p:spPr>
          <a:xfrm>
            <a:off x="503999" y="5165280"/>
            <a:ext cx="234828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385" name="Google Shape;385;p18"/>
          <p:cNvSpPr txBox="1"/>
          <p:nvPr>
            <p:ph idx="11" type="ftr"/>
          </p:nvPr>
        </p:nvSpPr>
        <p:spPr>
          <a:xfrm>
            <a:off x="3447360" y="5165280"/>
            <a:ext cx="319500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386" name="Google Shape;386;p18"/>
          <p:cNvSpPr txBox="1"/>
          <p:nvPr>
            <p:ph idx="12" type="sldNum"/>
          </p:nvPr>
        </p:nvSpPr>
        <p:spPr>
          <a:xfrm>
            <a:off x="7227360" y="5165280"/>
            <a:ext cx="234828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387" name="Google Shape;387;p18"/>
          <p:cNvGrpSpPr/>
          <p:nvPr/>
        </p:nvGrpSpPr>
        <p:grpSpPr>
          <a:xfrm>
            <a:off x="7560000" y="4590000"/>
            <a:ext cx="539640" cy="719640"/>
            <a:chOff x="7560000" y="4590000"/>
            <a:chExt cx="539640" cy="719640"/>
          </a:xfrm>
        </p:grpSpPr>
        <p:sp>
          <p:nvSpPr>
            <p:cNvPr id="388" name="Google Shape;388;p18"/>
            <p:cNvSpPr/>
            <p:nvPr/>
          </p:nvSpPr>
          <p:spPr>
            <a:xfrm>
              <a:off x="7560000" y="5083559"/>
              <a:ext cx="94320" cy="105120"/>
            </a:xfrm>
            <a:custGeom>
              <a:rect b="b" l="l" r="r" t="t"/>
              <a:pathLst>
                <a:path extrusionOk="0" h="293" w="263">
                  <a:moveTo>
                    <a:pt x="0" y="146"/>
                  </a:moveTo>
                  <a:cubicBezTo>
                    <a:pt x="0" y="172"/>
                    <a:pt x="6" y="198"/>
                    <a:pt x="18" y="220"/>
                  </a:cubicBezTo>
                  <a:cubicBezTo>
                    <a:pt x="30" y="242"/>
                    <a:pt x="46" y="260"/>
                    <a:pt x="66" y="273"/>
                  </a:cubicBezTo>
                  <a:cubicBezTo>
                    <a:pt x="86" y="286"/>
                    <a:pt x="108" y="293"/>
                    <a:pt x="131" y="293"/>
                  </a:cubicBezTo>
                  <a:cubicBezTo>
                    <a:pt x="154" y="293"/>
                    <a:pt x="177" y="286"/>
                    <a:pt x="197" y="273"/>
                  </a:cubicBezTo>
                  <a:cubicBezTo>
                    <a:pt x="217" y="260"/>
                    <a:pt x="233" y="242"/>
                    <a:pt x="245" y="220"/>
                  </a:cubicBezTo>
                  <a:cubicBezTo>
                    <a:pt x="256" y="198"/>
                    <a:pt x="263" y="172"/>
                    <a:pt x="263" y="146"/>
                  </a:cubicBezTo>
                  <a:cubicBezTo>
                    <a:pt x="263" y="120"/>
                    <a:pt x="256" y="95"/>
                    <a:pt x="245" y="73"/>
                  </a:cubicBezTo>
                  <a:cubicBezTo>
                    <a:pt x="233" y="51"/>
                    <a:pt x="217" y="33"/>
                    <a:pt x="197" y="20"/>
                  </a:cubicBezTo>
                  <a:cubicBezTo>
                    <a:pt x="177" y="7"/>
                    <a:pt x="154" y="0"/>
                    <a:pt x="131" y="0"/>
                  </a:cubicBezTo>
                  <a:cubicBezTo>
                    <a:pt x="109" y="0"/>
                    <a:pt x="86" y="7"/>
                    <a:pt x="66" y="20"/>
                  </a:cubicBezTo>
                  <a:cubicBezTo>
                    <a:pt x="46" y="33"/>
                    <a:pt x="30" y="51"/>
                    <a:pt x="18" y="73"/>
                  </a:cubicBezTo>
                  <a:cubicBezTo>
                    <a:pt x="6" y="95"/>
                    <a:pt x="0" y="120"/>
                    <a:pt x="0" y="146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" name="Google Shape;389;p18"/>
            <p:cNvSpPr/>
            <p:nvPr/>
          </p:nvSpPr>
          <p:spPr>
            <a:xfrm>
              <a:off x="7594200" y="5071320"/>
              <a:ext cx="163440" cy="209520"/>
            </a:xfrm>
            <a:custGeom>
              <a:rect b="b" l="l" r="r" t="t"/>
              <a:pathLst>
                <a:path extrusionOk="0" h="583" w="455">
                  <a:moveTo>
                    <a:pt x="26" y="490"/>
                  </a:moveTo>
                  <a:cubicBezTo>
                    <a:pt x="-72" y="113"/>
                    <a:pt x="135" y="163"/>
                    <a:pt x="190" y="0"/>
                  </a:cubicBezTo>
                  <a:cubicBezTo>
                    <a:pt x="267" y="39"/>
                    <a:pt x="345" y="77"/>
                    <a:pt x="423" y="116"/>
                  </a:cubicBezTo>
                  <a:cubicBezTo>
                    <a:pt x="423" y="113"/>
                    <a:pt x="494" y="477"/>
                    <a:pt x="426" y="557"/>
                  </a:cubicBezTo>
                  <a:cubicBezTo>
                    <a:pt x="373" y="616"/>
                    <a:pt x="46" y="567"/>
                    <a:pt x="26" y="490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" name="Google Shape;390;p18"/>
            <p:cNvSpPr/>
            <p:nvPr/>
          </p:nvSpPr>
          <p:spPr>
            <a:xfrm>
              <a:off x="7649640" y="5188320"/>
              <a:ext cx="96480" cy="50760"/>
            </a:xfrm>
            <a:custGeom>
              <a:rect b="b" l="l" r="r" t="t"/>
              <a:pathLst>
                <a:path extrusionOk="0" h="142" w="269">
                  <a:moveTo>
                    <a:pt x="233" y="68"/>
                  </a:moveTo>
                  <a:cubicBezTo>
                    <a:pt x="213" y="48"/>
                    <a:pt x="190" y="28"/>
                    <a:pt x="164" y="18"/>
                  </a:cubicBezTo>
                  <a:cubicBezTo>
                    <a:pt x="112" y="-6"/>
                    <a:pt x="52" y="-6"/>
                    <a:pt x="0" y="15"/>
                  </a:cubicBezTo>
                  <a:cubicBezTo>
                    <a:pt x="56" y="15"/>
                    <a:pt x="105" y="18"/>
                    <a:pt x="154" y="41"/>
                  </a:cubicBezTo>
                  <a:cubicBezTo>
                    <a:pt x="177" y="51"/>
                    <a:pt x="200" y="65"/>
                    <a:pt x="219" y="81"/>
                  </a:cubicBezTo>
                  <a:cubicBezTo>
                    <a:pt x="236" y="98"/>
                    <a:pt x="255" y="118"/>
                    <a:pt x="269" y="142"/>
                  </a:cubicBezTo>
                  <a:cubicBezTo>
                    <a:pt x="265" y="115"/>
                    <a:pt x="253" y="88"/>
                    <a:pt x="233" y="68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" name="Google Shape;391;p18"/>
            <p:cNvSpPr/>
            <p:nvPr/>
          </p:nvSpPr>
          <p:spPr>
            <a:xfrm>
              <a:off x="7726319" y="5054400"/>
              <a:ext cx="138960" cy="255240"/>
            </a:xfrm>
            <a:custGeom>
              <a:rect b="b" l="l" r="r" t="t"/>
              <a:pathLst>
                <a:path extrusionOk="0" h="710" w="387">
                  <a:moveTo>
                    <a:pt x="79" y="666"/>
                  </a:moveTo>
                  <a:cubicBezTo>
                    <a:pt x="0" y="583"/>
                    <a:pt x="3" y="213"/>
                    <a:pt x="0" y="29"/>
                  </a:cubicBezTo>
                  <a:cubicBezTo>
                    <a:pt x="111" y="20"/>
                    <a:pt x="223" y="10"/>
                    <a:pt x="334" y="0"/>
                  </a:cubicBezTo>
                  <a:cubicBezTo>
                    <a:pt x="337" y="0"/>
                    <a:pt x="429" y="586"/>
                    <a:pt x="364" y="666"/>
                  </a:cubicBezTo>
                  <a:cubicBezTo>
                    <a:pt x="315" y="726"/>
                    <a:pt x="134" y="723"/>
                    <a:pt x="79" y="666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" name="Google Shape;392;p18"/>
            <p:cNvSpPr/>
            <p:nvPr/>
          </p:nvSpPr>
          <p:spPr>
            <a:xfrm>
              <a:off x="7848360" y="5054400"/>
              <a:ext cx="139320" cy="255240"/>
            </a:xfrm>
            <a:custGeom>
              <a:rect b="b" l="l" r="r" t="t"/>
              <a:pathLst>
                <a:path extrusionOk="0" h="710" w="388">
                  <a:moveTo>
                    <a:pt x="309" y="666"/>
                  </a:moveTo>
                  <a:cubicBezTo>
                    <a:pt x="388" y="583"/>
                    <a:pt x="384" y="213"/>
                    <a:pt x="388" y="29"/>
                  </a:cubicBezTo>
                  <a:cubicBezTo>
                    <a:pt x="276" y="20"/>
                    <a:pt x="165" y="10"/>
                    <a:pt x="54" y="0"/>
                  </a:cubicBezTo>
                  <a:cubicBezTo>
                    <a:pt x="44" y="222"/>
                    <a:pt x="-41" y="586"/>
                    <a:pt x="25" y="666"/>
                  </a:cubicBezTo>
                  <a:cubicBezTo>
                    <a:pt x="74" y="726"/>
                    <a:pt x="254" y="723"/>
                    <a:pt x="309" y="666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" name="Google Shape;393;p18"/>
            <p:cNvSpPr/>
            <p:nvPr/>
          </p:nvSpPr>
          <p:spPr>
            <a:xfrm>
              <a:off x="7852320" y="5191200"/>
              <a:ext cx="9360" cy="102960"/>
            </a:xfrm>
            <a:custGeom>
              <a:rect b="b" l="l" r="r" t="t"/>
              <a:pathLst>
                <a:path extrusionOk="0" h="287" w="27">
                  <a:moveTo>
                    <a:pt x="27" y="144"/>
                  </a:moveTo>
                  <a:cubicBezTo>
                    <a:pt x="27" y="98"/>
                    <a:pt x="23" y="48"/>
                    <a:pt x="14" y="0"/>
                  </a:cubicBezTo>
                  <a:cubicBezTo>
                    <a:pt x="4" y="48"/>
                    <a:pt x="0" y="98"/>
                    <a:pt x="0" y="144"/>
                  </a:cubicBezTo>
                  <a:cubicBezTo>
                    <a:pt x="4" y="194"/>
                    <a:pt x="4" y="241"/>
                    <a:pt x="14" y="287"/>
                  </a:cubicBezTo>
                  <a:cubicBezTo>
                    <a:pt x="23" y="241"/>
                    <a:pt x="27" y="191"/>
                    <a:pt x="27" y="144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" name="Google Shape;394;p18"/>
            <p:cNvSpPr/>
            <p:nvPr/>
          </p:nvSpPr>
          <p:spPr>
            <a:xfrm>
              <a:off x="7751160" y="5044680"/>
              <a:ext cx="211680" cy="208440"/>
            </a:xfrm>
            <a:custGeom>
              <a:rect b="b" l="l" r="r" t="t"/>
              <a:pathLst>
                <a:path extrusionOk="0" h="580" w="589">
                  <a:moveTo>
                    <a:pt x="295" y="580"/>
                  </a:moveTo>
                  <a:cubicBezTo>
                    <a:pt x="393" y="477"/>
                    <a:pt x="589" y="423"/>
                    <a:pt x="589" y="273"/>
                  </a:cubicBezTo>
                  <a:cubicBezTo>
                    <a:pt x="589" y="123"/>
                    <a:pt x="459" y="0"/>
                    <a:pt x="295" y="0"/>
                  </a:cubicBezTo>
                  <a:cubicBezTo>
                    <a:pt x="131" y="0"/>
                    <a:pt x="0" y="123"/>
                    <a:pt x="0" y="273"/>
                  </a:cubicBezTo>
                  <a:cubicBezTo>
                    <a:pt x="0" y="423"/>
                    <a:pt x="196" y="477"/>
                    <a:pt x="295" y="580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" name="Google Shape;395;p18"/>
            <p:cNvSpPr/>
            <p:nvPr/>
          </p:nvSpPr>
          <p:spPr>
            <a:xfrm>
              <a:off x="7614720" y="4590000"/>
              <a:ext cx="159120" cy="315360"/>
            </a:xfrm>
            <a:custGeom>
              <a:rect b="b" l="l" r="r" t="t"/>
              <a:pathLst>
                <a:path extrusionOk="0" h="877" w="443">
                  <a:moveTo>
                    <a:pt x="404" y="384"/>
                  </a:moveTo>
                  <a:cubicBezTo>
                    <a:pt x="421" y="734"/>
                    <a:pt x="430" y="681"/>
                    <a:pt x="443" y="830"/>
                  </a:cubicBezTo>
                  <a:cubicBezTo>
                    <a:pt x="382" y="846"/>
                    <a:pt x="321" y="861"/>
                    <a:pt x="260" y="877"/>
                  </a:cubicBezTo>
                  <a:cubicBezTo>
                    <a:pt x="185" y="744"/>
                    <a:pt x="270" y="843"/>
                    <a:pt x="35" y="477"/>
                  </a:cubicBezTo>
                  <a:cubicBezTo>
                    <a:pt x="-50" y="341"/>
                    <a:pt x="41" y="20"/>
                    <a:pt x="93" y="0"/>
                  </a:cubicBezTo>
                  <a:cubicBezTo>
                    <a:pt x="126" y="-9"/>
                    <a:pt x="398" y="204"/>
                    <a:pt x="404" y="384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" name="Google Shape;396;p18"/>
            <p:cNvSpPr/>
            <p:nvPr/>
          </p:nvSpPr>
          <p:spPr>
            <a:xfrm>
              <a:off x="7645680" y="4653360"/>
              <a:ext cx="115560" cy="249480"/>
            </a:xfrm>
            <a:custGeom>
              <a:rect b="b" l="l" r="r" t="t"/>
              <a:pathLst>
                <a:path extrusionOk="0" h="694" w="322">
                  <a:moveTo>
                    <a:pt x="240" y="227"/>
                  </a:moveTo>
                  <a:cubicBezTo>
                    <a:pt x="302" y="567"/>
                    <a:pt x="295" y="518"/>
                    <a:pt x="322" y="664"/>
                  </a:cubicBezTo>
                  <a:cubicBezTo>
                    <a:pt x="282" y="674"/>
                    <a:pt x="241" y="684"/>
                    <a:pt x="201" y="694"/>
                  </a:cubicBezTo>
                  <a:cubicBezTo>
                    <a:pt x="142" y="556"/>
                    <a:pt x="201" y="670"/>
                    <a:pt x="24" y="280"/>
                  </a:cubicBezTo>
                  <a:cubicBezTo>
                    <a:pt x="-22" y="181"/>
                    <a:pt x="4" y="17"/>
                    <a:pt x="53" y="1"/>
                  </a:cubicBezTo>
                  <a:cubicBezTo>
                    <a:pt x="86" y="-9"/>
                    <a:pt x="214" y="87"/>
                    <a:pt x="240" y="227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" name="Google Shape;397;p18"/>
            <p:cNvSpPr/>
            <p:nvPr/>
          </p:nvSpPr>
          <p:spPr>
            <a:xfrm>
              <a:off x="7939440" y="4590000"/>
              <a:ext cx="160200" cy="315360"/>
            </a:xfrm>
            <a:custGeom>
              <a:rect b="b" l="l" r="r" t="t"/>
              <a:pathLst>
                <a:path extrusionOk="0" h="877" w="446">
                  <a:moveTo>
                    <a:pt x="39" y="384"/>
                  </a:moveTo>
                  <a:cubicBezTo>
                    <a:pt x="23" y="734"/>
                    <a:pt x="13" y="681"/>
                    <a:pt x="0" y="830"/>
                  </a:cubicBezTo>
                  <a:cubicBezTo>
                    <a:pt x="61" y="846"/>
                    <a:pt x="122" y="861"/>
                    <a:pt x="183" y="877"/>
                  </a:cubicBezTo>
                  <a:cubicBezTo>
                    <a:pt x="259" y="744"/>
                    <a:pt x="173" y="843"/>
                    <a:pt x="410" y="477"/>
                  </a:cubicBezTo>
                  <a:cubicBezTo>
                    <a:pt x="498" y="341"/>
                    <a:pt x="403" y="20"/>
                    <a:pt x="350" y="0"/>
                  </a:cubicBezTo>
                  <a:cubicBezTo>
                    <a:pt x="318" y="-9"/>
                    <a:pt x="46" y="204"/>
                    <a:pt x="39" y="384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" name="Google Shape;398;p18"/>
            <p:cNvSpPr/>
            <p:nvPr/>
          </p:nvSpPr>
          <p:spPr>
            <a:xfrm>
              <a:off x="7952400" y="4653360"/>
              <a:ext cx="115920" cy="250560"/>
            </a:xfrm>
            <a:custGeom>
              <a:rect b="b" l="l" r="r" t="t"/>
              <a:pathLst>
                <a:path extrusionOk="0" h="697" w="323">
                  <a:moveTo>
                    <a:pt x="82" y="227"/>
                  </a:moveTo>
                  <a:cubicBezTo>
                    <a:pt x="19" y="567"/>
                    <a:pt x="27" y="518"/>
                    <a:pt x="0" y="664"/>
                  </a:cubicBezTo>
                  <a:cubicBezTo>
                    <a:pt x="39" y="675"/>
                    <a:pt x="79" y="686"/>
                    <a:pt x="118" y="697"/>
                  </a:cubicBezTo>
                  <a:cubicBezTo>
                    <a:pt x="178" y="560"/>
                    <a:pt x="118" y="675"/>
                    <a:pt x="298" y="285"/>
                  </a:cubicBezTo>
                  <a:cubicBezTo>
                    <a:pt x="344" y="181"/>
                    <a:pt x="321" y="17"/>
                    <a:pt x="268" y="1"/>
                  </a:cubicBezTo>
                  <a:cubicBezTo>
                    <a:pt x="236" y="-9"/>
                    <a:pt x="109" y="87"/>
                    <a:pt x="82" y="227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" name="Google Shape;399;p18"/>
            <p:cNvSpPr/>
            <p:nvPr/>
          </p:nvSpPr>
          <p:spPr>
            <a:xfrm>
              <a:off x="7640999" y="4781880"/>
              <a:ext cx="431640" cy="384840"/>
            </a:xfrm>
            <a:custGeom>
              <a:rect b="b" l="l" r="r" t="t"/>
              <a:pathLst>
                <a:path extrusionOk="0" h="1070" w="1200">
                  <a:moveTo>
                    <a:pt x="600" y="0"/>
                  </a:moveTo>
                  <a:cubicBezTo>
                    <a:pt x="269" y="0"/>
                    <a:pt x="118" y="144"/>
                    <a:pt x="118" y="343"/>
                  </a:cubicBezTo>
                  <a:cubicBezTo>
                    <a:pt x="118" y="510"/>
                    <a:pt x="-130" y="757"/>
                    <a:pt x="93" y="920"/>
                  </a:cubicBezTo>
                  <a:cubicBezTo>
                    <a:pt x="200" y="1000"/>
                    <a:pt x="384" y="1070"/>
                    <a:pt x="600" y="1070"/>
                  </a:cubicBezTo>
                  <a:cubicBezTo>
                    <a:pt x="816" y="1070"/>
                    <a:pt x="999" y="1000"/>
                    <a:pt x="1108" y="920"/>
                  </a:cubicBezTo>
                  <a:cubicBezTo>
                    <a:pt x="1330" y="754"/>
                    <a:pt x="1081" y="510"/>
                    <a:pt x="1081" y="343"/>
                  </a:cubicBezTo>
                  <a:cubicBezTo>
                    <a:pt x="1081" y="144"/>
                    <a:pt x="934" y="0"/>
                    <a:pt x="600" y="0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" name="Google Shape;400;p18"/>
            <p:cNvSpPr/>
            <p:nvPr/>
          </p:nvSpPr>
          <p:spPr>
            <a:xfrm>
              <a:off x="7669440" y="4834800"/>
              <a:ext cx="377280" cy="318960"/>
            </a:xfrm>
            <a:custGeom>
              <a:rect b="b" l="l" r="r" t="t"/>
              <a:pathLst>
                <a:path extrusionOk="0" h="887" w="1049">
                  <a:moveTo>
                    <a:pt x="479" y="30"/>
                  </a:moveTo>
                  <a:cubicBezTo>
                    <a:pt x="508" y="-10"/>
                    <a:pt x="534" y="-10"/>
                    <a:pt x="564" y="30"/>
                  </a:cubicBezTo>
                  <a:cubicBezTo>
                    <a:pt x="632" y="120"/>
                    <a:pt x="741" y="314"/>
                    <a:pt x="747" y="474"/>
                  </a:cubicBezTo>
                  <a:cubicBezTo>
                    <a:pt x="872" y="457"/>
                    <a:pt x="1012" y="463"/>
                    <a:pt x="1042" y="531"/>
                  </a:cubicBezTo>
                  <a:cubicBezTo>
                    <a:pt x="1097" y="664"/>
                    <a:pt x="836" y="887"/>
                    <a:pt x="525" y="887"/>
                  </a:cubicBezTo>
                  <a:cubicBezTo>
                    <a:pt x="210" y="887"/>
                    <a:pt x="-49" y="664"/>
                    <a:pt x="8" y="531"/>
                  </a:cubicBezTo>
                  <a:cubicBezTo>
                    <a:pt x="30" y="463"/>
                    <a:pt x="175" y="457"/>
                    <a:pt x="295" y="474"/>
                  </a:cubicBezTo>
                  <a:cubicBezTo>
                    <a:pt x="303" y="314"/>
                    <a:pt x="410" y="120"/>
                    <a:pt x="479" y="30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" name="Google Shape;401;p18"/>
            <p:cNvSpPr/>
            <p:nvPr/>
          </p:nvSpPr>
          <p:spPr>
            <a:xfrm>
              <a:off x="7768080" y="5062680"/>
              <a:ext cx="177840" cy="65520"/>
            </a:xfrm>
            <a:custGeom>
              <a:rect b="b" l="l" r="r" t="t"/>
              <a:pathLst>
                <a:path extrusionOk="0" h="183" w="495">
                  <a:moveTo>
                    <a:pt x="100" y="67"/>
                  </a:moveTo>
                  <a:cubicBezTo>
                    <a:pt x="136" y="70"/>
                    <a:pt x="175" y="61"/>
                    <a:pt x="205" y="40"/>
                  </a:cubicBezTo>
                  <a:cubicBezTo>
                    <a:pt x="221" y="30"/>
                    <a:pt x="234" y="17"/>
                    <a:pt x="248" y="0"/>
                  </a:cubicBezTo>
                  <a:cubicBezTo>
                    <a:pt x="257" y="17"/>
                    <a:pt x="273" y="30"/>
                    <a:pt x="290" y="40"/>
                  </a:cubicBezTo>
                  <a:cubicBezTo>
                    <a:pt x="323" y="61"/>
                    <a:pt x="358" y="70"/>
                    <a:pt x="395" y="67"/>
                  </a:cubicBezTo>
                  <a:cubicBezTo>
                    <a:pt x="431" y="67"/>
                    <a:pt x="467" y="53"/>
                    <a:pt x="493" y="30"/>
                  </a:cubicBezTo>
                  <a:cubicBezTo>
                    <a:pt x="509" y="17"/>
                    <a:pt x="424" y="183"/>
                    <a:pt x="248" y="183"/>
                  </a:cubicBezTo>
                  <a:cubicBezTo>
                    <a:pt x="71" y="183"/>
                    <a:pt x="-14" y="17"/>
                    <a:pt x="2" y="30"/>
                  </a:cubicBezTo>
                  <a:cubicBezTo>
                    <a:pt x="28" y="50"/>
                    <a:pt x="64" y="64"/>
                    <a:pt x="100" y="67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" name="Google Shape;402;p18"/>
            <p:cNvSpPr/>
            <p:nvPr/>
          </p:nvSpPr>
          <p:spPr>
            <a:xfrm>
              <a:off x="7705079" y="4881960"/>
              <a:ext cx="104400" cy="126360"/>
            </a:xfrm>
            <a:custGeom>
              <a:rect b="b" l="l" r="r" t="t"/>
              <a:pathLst>
                <a:path extrusionOk="0" h="352" w="291">
                  <a:moveTo>
                    <a:pt x="190" y="10"/>
                  </a:moveTo>
                  <a:cubicBezTo>
                    <a:pt x="92" y="-31"/>
                    <a:pt x="26" y="66"/>
                    <a:pt x="10" y="119"/>
                  </a:cubicBezTo>
                  <a:cubicBezTo>
                    <a:pt x="-16" y="199"/>
                    <a:pt x="17" y="289"/>
                    <a:pt x="26" y="310"/>
                  </a:cubicBezTo>
                  <a:cubicBezTo>
                    <a:pt x="34" y="323"/>
                    <a:pt x="105" y="387"/>
                    <a:pt x="266" y="326"/>
                  </a:cubicBezTo>
                  <a:cubicBezTo>
                    <a:pt x="262" y="326"/>
                    <a:pt x="305" y="236"/>
                    <a:pt x="286" y="153"/>
                  </a:cubicBezTo>
                  <a:cubicBezTo>
                    <a:pt x="254" y="105"/>
                    <a:pt x="275" y="43"/>
                    <a:pt x="190" y="10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" name="Google Shape;403;p18"/>
            <p:cNvSpPr/>
            <p:nvPr/>
          </p:nvSpPr>
          <p:spPr>
            <a:xfrm>
              <a:off x="7698240" y="4875120"/>
              <a:ext cx="109080" cy="136440"/>
            </a:xfrm>
            <a:custGeom>
              <a:rect b="b" l="l" r="r" t="t"/>
              <a:pathLst>
                <a:path extrusionOk="0" h="380" w="304">
                  <a:moveTo>
                    <a:pt x="268" y="62"/>
                  </a:moveTo>
                  <a:cubicBezTo>
                    <a:pt x="254" y="45"/>
                    <a:pt x="241" y="32"/>
                    <a:pt x="226" y="22"/>
                  </a:cubicBezTo>
                  <a:cubicBezTo>
                    <a:pt x="219" y="15"/>
                    <a:pt x="209" y="11"/>
                    <a:pt x="199" y="8"/>
                  </a:cubicBezTo>
                  <a:cubicBezTo>
                    <a:pt x="189" y="4"/>
                    <a:pt x="180" y="1"/>
                    <a:pt x="169" y="1"/>
                  </a:cubicBezTo>
                  <a:cubicBezTo>
                    <a:pt x="130" y="-5"/>
                    <a:pt x="91" y="15"/>
                    <a:pt x="65" y="41"/>
                  </a:cubicBezTo>
                  <a:cubicBezTo>
                    <a:pt x="38" y="68"/>
                    <a:pt x="16" y="106"/>
                    <a:pt x="6" y="145"/>
                  </a:cubicBezTo>
                  <a:cubicBezTo>
                    <a:pt x="-4" y="185"/>
                    <a:pt x="-1" y="228"/>
                    <a:pt x="10" y="268"/>
                  </a:cubicBezTo>
                  <a:cubicBezTo>
                    <a:pt x="13" y="288"/>
                    <a:pt x="19" y="308"/>
                    <a:pt x="29" y="325"/>
                  </a:cubicBezTo>
                  <a:cubicBezTo>
                    <a:pt x="30" y="327"/>
                    <a:pt x="31" y="330"/>
                    <a:pt x="32" y="332"/>
                  </a:cubicBezTo>
                  <a:cubicBezTo>
                    <a:pt x="32" y="335"/>
                    <a:pt x="32" y="338"/>
                    <a:pt x="32" y="341"/>
                  </a:cubicBezTo>
                  <a:cubicBezTo>
                    <a:pt x="33" y="343"/>
                    <a:pt x="34" y="344"/>
                    <a:pt x="35" y="345"/>
                  </a:cubicBezTo>
                  <a:cubicBezTo>
                    <a:pt x="38" y="348"/>
                    <a:pt x="41" y="351"/>
                    <a:pt x="49" y="354"/>
                  </a:cubicBezTo>
                  <a:cubicBezTo>
                    <a:pt x="58" y="362"/>
                    <a:pt x="65" y="365"/>
                    <a:pt x="74" y="369"/>
                  </a:cubicBezTo>
                  <a:cubicBezTo>
                    <a:pt x="111" y="382"/>
                    <a:pt x="147" y="382"/>
                    <a:pt x="183" y="378"/>
                  </a:cubicBezTo>
                  <a:cubicBezTo>
                    <a:pt x="219" y="372"/>
                    <a:pt x="251" y="362"/>
                    <a:pt x="284" y="345"/>
                  </a:cubicBezTo>
                  <a:cubicBezTo>
                    <a:pt x="251" y="351"/>
                    <a:pt x="215" y="362"/>
                    <a:pt x="183" y="362"/>
                  </a:cubicBezTo>
                  <a:cubicBezTo>
                    <a:pt x="151" y="362"/>
                    <a:pt x="114" y="358"/>
                    <a:pt x="84" y="345"/>
                  </a:cubicBezTo>
                  <a:cubicBezTo>
                    <a:pt x="78" y="341"/>
                    <a:pt x="71" y="338"/>
                    <a:pt x="65" y="332"/>
                  </a:cubicBezTo>
                  <a:cubicBezTo>
                    <a:pt x="62" y="328"/>
                    <a:pt x="58" y="328"/>
                    <a:pt x="58" y="325"/>
                  </a:cubicBezTo>
                  <a:cubicBezTo>
                    <a:pt x="57" y="323"/>
                    <a:pt x="56" y="321"/>
                    <a:pt x="55" y="319"/>
                  </a:cubicBezTo>
                  <a:cubicBezTo>
                    <a:pt x="49" y="301"/>
                    <a:pt x="45" y="285"/>
                    <a:pt x="38" y="268"/>
                  </a:cubicBezTo>
                  <a:cubicBezTo>
                    <a:pt x="32" y="232"/>
                    <a:pt x="29" y="195"/>
                    <a:pt x="38" y="162"/>
                  </a:cubicBezTo>
                  <a:cubicBezTo>
                    <a:pt x="45" y="128"/>
                    <a:pt x="65" y="98"/>
                    <a:pt x="87" y="75"/>
                  </a:cubicBezTo>
                  <a:cubicBezTo>
                    <a:pt x="111" y="51"/>
                    <a:pt x="140" y="35"/>
                    <a:pt x="169" y="38"/>
                  </a:cubicBezTo>
                  <a:cubicBezTo>
                    <a:pt x="177" y="38"/>
                    <a:pt x="186" y="38"/>
                    <a:pt x="193" y="41"/>
                  </a:cubicBezTo>
                  <a:cubicBezTo>
                    <a:pt x="199" y="45"/>
                    <a:pt x="209" y="45"/>
                    <a:pt x="215" y="48"/>
                  </a:cubicBezTo>
                  <a:cubicBezTo>
                    <a:pt x="232" y="54"/>
                    <a:pt x="245" y="65"/>
                    <a:pt x="254" y="78"/>
                  </a:cubicBezTo>
                  <a:cubicBezTo>
                    <a:pt x="278" y="98"/>
                    <a:pt x="294" y="131"/>
                    <a:pt x="304" y="171"/>
                  </a:cubicBezTo>
                  <a:cubicBezTo>
                    <a:pt x="304" y="131"/>
                    <a:pt x="290" y="94"/>
                    <a:pt x="268" y="62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" name="Google Shape;404;p18"/>
            <p:cNvSpPr/>
            <p:nvPr/>
          </p:nvSpPr>
          <p:spPr>
            <a:xfrm>
              <a:off x="7732440" y="4911839"/>
              <a:ext cx="60840" cy="75960"/>
            </a:xfrm>
            <a:custGeom>
              <a:rect b="b" l="l" r="r" t="t"/>
              <a:pathLst>
                <a:path extrusionOk="0" h="212" w="170">
                  <a:moveTo>
                    <a:pt x="0" y="106"/>
                  </a:moveTo>
                  <a:cubicBezTo>
                    <a:pt x="0" y="125"/>
                    <a:pt x="3" y="143"/>
                    <a:pt x="11" y="159"/>
                  </a:cubicBezTo>
                  <a:cubicBezTo>
                    <a:pt x="18" y="176"/>
                    <a:pt x="29" y="189"/>
                    <a:pt x="43" y="198"/>
                  </a:cubicBezTo>
                  <a:cubicBezTo>
                    <a:pt x="56" y="207"/>
                    <a:pt x="70" y="212"/>
                    <a:pt x="85" y="212"/>
                  </a:cubicBezTo>
                  <a:cubicBezTo>
                    <a:pt x="100" y="212"/>
                    <a:pt x="114" y="207"/>
                    <a:pt x="128" y="198"/>
                  </a:cubicBezTo>
                  <a:cubicBezTo>
                    <a:pt x="141" y="189"/>
                    <a:pt x="151" y="176"/>
                    <a:pt x="159" y="159"/>
                  </a:cubicBezTo>
                  <a:cubicBezTo>
                    <a:pt x="166" y="143"/>
                    <a:pt x="170" y="125"/>
                    <a:pt x="170" y="106"/>
                  </a:cubicBezTo>
                  <a:cubicBezTo>
                    <a:pt x="170" y="88"/>
                    <a:pt x="166" y="69"/>
                    <a:pt x="159" y="53"/>
                  </a:cubicBezTo>
                  <a:cubicBezTo>
                    <a:pt x="151" y="37"/>
                    <a:pt x="141" y="23"/>
                    <a:pt x="128" y="14"/>
                  </a:cubicBezTo>
                  <a:cubicBezTo>
                    <a:pt x="114" y="5"/>
                    <a:pt x="100" y="0"/>
                    <a:pt x="85" y="0"/>
                  </a:cubicBezTo>
                  <a:cubicBezTo>
                    <a:pt x="70" y="0"/>
                    <a:pt x="56" y="5"/>
                    <a:pt x="43" y="14"/>
                  </a:cubicBezTo>
                  <a:cubicBezTo>
                    <a:pt x="29" y="23"/>
                    <a:pt x="18" y="37"/>
                    <a:pt x="11" y="53"/>
                  </a:cubicBezTo>
                  <a:cubicBezTo>
                    <a:pt x="3" y="69"/>
                    <a:pt x="0" y="88"/>
                    <a:pt x="0" y="106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" name="Google Shape;405;p18"/>
            <p:cNvSpPr/>
            <p:nvPr/>
          </p:nvSpPr>
          <p:spPr>
            <a:xfrm>
              <a:off x="7905240" y="4881960"/>
              <a:ext cx="103320" cy="126360"/>
            </a:xfrm>
            <a:custGeom>
              <a:rect b="b" l="l" r="r" t="t"/>
              <a:pathLst>
                <a:path extrusionOk="0" h="352" w="288">
                  <a:moveTo>
                    <a:pt x="99" y="10"/>
                  </a:moveTo>
                  <a:cubicBezTo>
                    <a:pt x="197" y="-31"/>
                    <a:pt x="262" y="66"/>
                    <a:pt x="278" y="119"/>
                  </a:cubicBezTo>
                  <a:cubicBezTo>
                    <a:pt x="305" y="199"/>
                    <a:pt x="272" y="289"/>
                    <a:pt x="262" y="310"/>
                  </a:cubicBezTo>
                  <a:cubicBezTo>
                    <a:pt x="256" y="323"/>
                    <a:pt x="184" y="387"/>
                    <a:pt x="23" y="326"/>
                  </a:cubicBezTo>
                  <a:cubicBezTo>
                    <a:pt x="27" y="326"/>
                    <a:pt x="-12" y="236"/>
                    <a:pt x="4" y="153"/>
                  </a:cubicBezTo>
                  <a:cubicBezTo>
                    <a:pt x="35" y="105"/>
                    <a:pt x="13" y="43"/>
                    <a:pt x="99" y="10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" name="Google Shape;406;p18"/>
            <p:cNvSpPr/>
            <p:nvPr/>
          </p:nvSpPr>
          <p:spPr>
            <a:xfrm>
              <a:off x="7906679" y="4876200"/>
              <a:ext cx="109800" cy="134640"/>
            </a:xfrm>
            <a:custGeom>
              <a:rect b="b" l="l" r="r" t="t"/>
              <a:pathLst>
                <a:path extrusionOk="0" h="375" w="306">
                  <a:moveTo>
                    <a:pt x="49" y="72"/>
                  </a:moveTo>
                  <a:cubicBezTo>
                    <a:pt x="62" y="59"/>
                    <a:pt x="76" y="48"/>
                    <a:pt x="88" y="41"/>
                  </a:cubicBezTo>
                  <a:cubicBezTo>
                    <a:pt x="95" y="38"/>
                    <a:pt x="104" y="35"/>
                    <a:pt x="112" y="35"/>
                  </a:cubicBezTo>
                  <a:cubicBezTo>
                    <a:pt x="118" y="32"/>
                    <a:pt x="128" y="32"/>
                    <a:pt x="134" y="32"/>
                  </a:cubicBezTo>
                  <a:cubicBezTo>
                    <a:pt x="164" y="32"/>
                    <a:pt x="197" y="45"/>
                    <a:pt x="216" y="68"/>
                  </a:cubicBezTo>
                  <a:cubicBezTo>
                    <a:pt x="239" y="91"/>
                    <a:pt x="259" y="125"/>
                    <a:pt x="265" y="155"/>
                  </a:cubicBezTo>
                  <a:cubicBezTo>
                    <a:pt x="271" y="189"/>
                    <a:pt x="271" y="224"/>
                    <a:pt x="265" y="261"/>
                  </a:cubicBezTo>
                  <a:cubicBezTo>
                    <a:pt x="262" y="279"/>
                    <a:pt x="255" y="298"/>
                    <a:pt x="249" y="311"/>
                  </a:cubicBezTo>
                  <a:cubicBezTo>
                    <a:pt x="248" y="314"/>
                    <a:pt x="247" y="316"/>
                    <a:pt x="246" y="319"/>
                  </a:cubicBezTo>
                  <a:cubicBezTo>
                    <a:pt x="243" y="322"/>
                    <a:pt x="239" y="322"/>
                    <a:pt x="239" y="325"/>
                  </a:cubicBezTo>
                  <a:cubicBezTo>
                    <a:pt x="232" y="328"/>
                    <a:pt x="226" y="335"/>
                    <a:pt x="219" y="338"/>
                  </a:cubicBezTo>
                  <a:cubicBezTo>
                    <a:pt x="189" y="351"/>
                    <a:pt x="157" y="359"/>
                    <a:pt x="121" y="354"/>
                  </a:cubicBezTo>
                  <a:cubicBezTo>
                    <a:pt x="88" y="354"/>
                    <a:pt x="52" y="348"/>
                    <a:pt x="19" y="338"/>
                  </a:cubicBezTo>
                  <a:cubicBezTo>
                    <a:pt x="52" y="354"/>
                    <a:pt x="85" y="365"/>
                    <a:pt x="121" y="372"/>
                  </a:cubicBezTo>
                  <a:cubicBezTo>
                    <a:pt x="157" y="378"/>
                    <a:pt x="194" y="375"/>
                    <a:pt x="229" y="362"/>
                  </a:cubicBezTo>
                  <a:cubicBezTo>
                    <a:pt x="239" y="359"/>
                    <a:pt x="246" y="354"/>
                    <a:pt x="255" y="348"/>
                  </a:cubicBezTo>
                  <a:cubicBezTo>
                    <a:pt x="259" y="345"/>
                    <a:pt x="265" y="341"/>
                    <a:pt x="268" y="338"/>
                  </a:cubicBezTo>
                  <a:cubicBezTo>
                    <a:pt x="269" y="337"/>
                    <a:pt x="270" y="336"/>
                    <a:pt x="271" y="335"/>
                  </a:cubicBezTo>
                  <a:cubicBezTo>
                    <a:pt x="272" y="334"/>
                    <a:pt x="273" y="333"/>
                    <a:pt x="275" y="332"/>
                  </a:cubicBezTo>
                  <a:cubicBezTo>
                    <a:pt x="275" y="331"/>
                    <a:pt x="275" y="330"/>
                    <a:pt x="275" y="328"/>
                  </a:cubicBezTo>
                  <a:cubicBezTo>
                    <a:pt x="276" y="327"/>
                    <a:pt x="277" y="326"/>
                    <a:pt x="279" y="325"/>
                  </a:cubicBezTo>
                  <a:cubicBezTo>
                    <a:pt x="285" y="305"/>
                    <a:pt x="292" y="288"/>
                    <a:pt x="298" y="268"/>
                  </a:cubicBezTo>
                  <a:cubicBezTo>
                    <a:pt x="308" y="229"/>
                    <a:pt x="308" y="189"/>
                    <a:pt x="301" y="145"/>
                  </a:cubicBezTo>
                  <a:cubicBezTo>
                    <a:pt x="292" y="105"/>
                    <a:pt x="268" y="68"/>
                    <a:pt x="243" y="41"/>
                  </a:cubicBezTo>
                  <a:cubicBezTo>
                    <a:pt x="213" y="15"/>
                    <a:pt x="177" y="-5"/>
                    <a:pt x="137" y="1"/>
                  </a:cubicBezTo>
                  <a:cubicBezTo>
                    <a:pt x="128" y="1"/>
                    <a:pt x="118" y="4"/>
                    <a:pt x="109" y="8"/>
                  </a:cubicBezTo>
                  <a:cubicBezTo>
                    <a:pt x="98" y="12"/>
                    <a:pt x="92" y="15"/>
                    <a:pt x="82" y="22"/>
                  </a:cubicBezTo>
                  <a:cubicBezTo>
                    <a:pt x="66" y="32"/>
                    <a:pt x="52" y="45"/>
                    <a:pt x="39" y="62"/>
                  </a:cubicBezTo>
                  <a:cubicBezTo>
                    <a:pt x="16" y="88"/>
                    <a:pt x="3" y="128"/>
                    <a:pt x="0" y="168"/>
                  </a:cubicBezTo>
                  <a:cubicBezTo>
                    <a:pt x="10" y="131"/>
                    <a:pt x="23" y="94"/>
                    <a:pt x="49" y="72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" name="Google Shape;407;p18"/>
            <p:cNvSpPr/>
            <p:nvPr/>
          </p:nvSpPr>
          <p:spPr>
            <a:xfrm>
              <a:off x="7921800" y="4911839"/>
              <a:ext cx="60840" cy="75960"/>
            </a:xfrm>
            <a:custGeom>
              <a:rect b="b" l="l" r="r" t="t"/>
              <a:pathLst>
                <a:path extrusionOk="0" h="212" w="170">
                  <a:moveTo>
                    <a:pt x="0" y="106"/>
                  </a:moveTo>
                  <a:cubicBezTo>
                    <a:pt x="0" y="125"/>
                    <a:pt x="4" y="143"/>
                    <a:pt x="12" y="159"/>
                  </a:cubicBezTo>
                  <a:cubicBezTo>
                    <a:pt x="19" y="176"/>
                    <a:pt x="30" y="189"/>
                    <a:pt x="43" y="198"/>
                  </a:cubicBezTo>
                  <a:cubicBezTo>
                    <a:pt x="55" y="207"/>
                    <a:pt x="70" y="212"/>
                    <a:pt x="85" y="212"/>
                  </a:cubicBezTo>
                  <a:cubicBezTo>
                    <a:pt x="100" y="212"/>
                    <a:pt x="115" y="207"/>
                    <a:pt x="128" y="198"/>
                  </a:cubicBezTo>
                  <a:cubicBezTo>
                    <a:pt x="140" y="189"/>
                    <a:pt x="151" y="176"/>
                    <a:pt x="159" y="159"/>
                  </a:cubicBezTo>
                  <a:cubicBezTo>
                    <a:pt x="166" y="143"/>
                    <a:pt x="170" y="125"/>
                    <a:pt x="170" y="106"/>
                  </a:cubicBezTo>
                  <a:cubicBezTo>
                    <a:pt x="170" y="88"/>
                    <a:pt x="166" y="69"/>
                    <a:pt x="159" y="53"/>
                  </a:cubicBezTo>
                  <a:cubicBezTo>
                    <a:pt x="151" y="37"/>
                    <a:pt x="140" y="23"/>
                    <a:pt x="128" y="14"/>
                  </a:cubicBezTo>
                  <a:cubicBezTo>
                    <a:pt x="115" y="5"/>
                    <a:pt x="100" y="0"/>
                    <a:pt x="85" y="0"/>
                  </a:cubicBezTo>
                  <a:cubicBezTo>
                    <a:pt x="70" y="0"/>
                    <a:pt x="55" y="5"/>
                    <a:pt x="43" y="14"/>
                  </a:cubicBezTo>
                  <a:cubicBezTo>
                    <a:pt x="30" y="23"/>
                    <a:pt x="19" y="37"/>
                    <a:pt x="12" y="53"/>
                  </a:cubicBezTo>
                  <a:cubicBezTo>
                    <a:pt x="4" y="69"/>
                    <a:pt x="0" y="88"/>
                    <a:pt x="0" y="106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" name="Google Shape;408;p18"/>
            <p:cNvSpPr/>
            <p:nvPr/>
          </p:nvSpPr>
          <p:spPr>
            <a:xfrm>
              <a:off x="7826399" y="5047200"/>
              <a:ext cx="61920" cy="52560"/>
            </a:xfrm>
            <a:custGeom>
              <a:rect b="b" l="l" r="r" t="t"/>
              <a:pathLst>
                <a:path extrusionOk="0" h="147" w="173">
                  <a:moveTo>
                    <a:pt x="173" y="0"/>
                  </a:moveTo>
                  <a:cubicBezTo>
                    <a:pt x="116" y="0"/>
                    <a:pt x="58" y="0"/>
                    <a:pt x="0" y="0"/>
                  </a:cubicBezTo>
                  <a:cubicBezTo>
                    <a:pt x="0" y="49"/>
                    <a:pt x="0" y="98"/>
                    <a:pt x="0" y="147"/>
                  </a:cubicBezTo>
                  <a:cubicBezTo>
                    <a:pt x="58" y="147"/>
                    <a:pt x="116" y="147"/>
                    <a:pt x="173" y="147"/>
                  </a:cubicBezTo>
                  <a:cubicBezTo>
                    <a:pt x="173" y="98"/>
                    <a:pt x="173" y="49"/>
                    <a:pt x="173" y="0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" name="Google Shape;409;p18"/>
            <p:cNvSpPr/>
            <p:nvPr/>
          </p:nvSpPr>
          <p:spPr>
            <a:xfrm>
              <a:off x="7740360" y="5002560"/>
              <a:ext cx="235440" cy="85320"/>
            </a:xfrm>
            <a:custGeom>
              <a:rect b="b" l="l" r="r" t="t"/>
              <a:pathLst>
                <a:path extrusionOk="0" h="238" w="655">
                  <a:moveTo>
                    <a:pt x="161" y="204"/>
                  </a:moveTo>
                  <a:cubicBezTo>
                    <a:pt x="194" y="200"/>
                    <a:pt x="226" y="193"/>
                    <a:pt x="252" y="177"/>
                  </a:cubicBezTo>
                  <a:cubicBezTo>
                    <a:pt x="279" y="160"/>
                    <a:pt x="298" y="138"/>
                    <a:pt x="301" y="114"/>
                  </a:cubicBezTo>
                  <a:cubicBezTo>
                    <a:pt x="309" y="76"/>
                    <a:pt x="317" y="38"/>
                    <a:pt x="325" y="0"/>
                  </a:cubicBezTo>
                  <a:cubicBezTo>
                    <a:pt x="332" y="38"/>
                    <a:pt x="339" y="76"/>
                    <a:pt x="347" y="114"/>
                  </a:cubicBezTo>
                  <a:cubicBezTo>
                    <a:pt x="353" y="141"/>
                    <a:pt x="370" y="160"/>
                    <a:pt x="396" y="177"/>
                  </a:cubicBezTo>
                  <a:cubicBezTo>
                    <a:pt x="422" y="193"/>
                    <a:pt x="455" y="204"/>
                    <a:pt x="488" y="204"/>
                  </a:cubicBezTo>
                  <a:cubicBezTo>
                    <a:pt x="524" y="204"/>
                    <a:pt x="556" y="200"/>
                    <a:pt x="586" y="184"/>
                  </a:cubicBezTo>
                  <a:cubicBezTo>
                    <a:pt x="616" y="170"/>
                    <a:pt x="642" y="147"/>
                    <a:pt x="655" y="117"/>
                  </a:cubicBezTo>
                  <a:cubicBezTo>
                    <a:pt x="651" y="151"/>
                    <a:pt x="632" y="181"/>
                    <a:pt x="602" y="200"/>
                  </a:cubicBezTo>
                  <a:cubicBezTo>
                    <a:pt x="574" y="220"/>
                    <a:pt x="531" y="234"/>
                    <a:pt x="492" y="237"/>
                  </a:cubicBezTo>
                  <a:cubicBezTo>
                    <a:pt x="449" y="241"/>
                    <a:pt x="410" y="231"/>
                    <a:pt x="373" y="210"/>
                  </a:cubicBezTo>
                  <a:cubicBezTo>
                    <a:pt x="353" y="200"/>
                    <a:pt x="340" y="187"/>
                    <a:pt x="328" y="170"/>
                  </a:cubicBezTo>
                  <a:cubicBezTo>
                    <a:pt x="315" y="187"/>
                    <a:pt x="298" y="200"/>
                    <a:pt x="282" y="210"/>
                  </a:cubicBezTo>
                  <a:cubicBezTo>
                    <a:pt x="246" y="231"/>
                    <a:pt x="203" y="241"/>
                    <a:pt x="164" y="237"/>
                  </a:cubicBezTo>
                  <a:cubicBezTo>
                    <a:pt x="124" y="237"/>
                    <a:pt x="82" y="224"/>
                    <a:pt x="52" y="200"/>
                  </a:cubicBezTo>
                  <a:cubicBezTo>
                    <a:pt x="23" y="181"/>
                    <a:pt x="0" y="147"/>
                    <a:pt x="0" y="117"/>
                  </a:cubicBezTo>
                  <a:cubicBezTo>
                    <a:pt x="6" y="144"/>
                    <a:pt x="33" y="167"/>
                    <a:pt x="63" y="184"/>
                  </a:cubicBezTo>
                  <a:cubicBezTo>
                    <a:pt x="92" y="197"/>
                    <a:pt x="128" y="204"/>
                    <a:pt x="161" y="204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" name="Google Shape;410;p18"/>
            <p:cNvSpPr/>
            <p:nvPr/>
          </p:nvSpPr>
          <p:spPr>
            <a:xfrm>
              <a:off x="7813440" y="4987080"/>
              <a:ext cx="89640" cy="42840"/>
            </a:xfrm>
            <a:custGeom>
              <a:rect b="b" l="l" r="r" t="t"/>
              <a:pathLst>
                <a:path extrusionOk="0" h="120" w="250">
                  <a:moveTo>
                    <a:pt x="125" y="0"/>
                  </a:moveTo>
                  <a:cubicBezTo>
                    <a:pt x="148" y="0"/>
                    <a:pt x="217" y="0"/>
                    <a:pt x="243" y="21"/>
                  </a:cubicBezTo>
                  <a:cubicBezTo>
                    <a:pt x="259" y="34"/>
                    <a:pt x="246" y="67"/>
                    <a:pt x="204" y="98"/>
                  </a:cubicBezTo>
                  <a:cubicBezTo>
                    <a:pt x="174" y="117"/>
                    <a:pt x="147" y="120"/>
                    <a:pt x="128" y="120"/>
                  </a:cubicBezTo>
                  <a:cubicBezTo>
                    <a:pt x="105" y="120"/>
                    <a:pt x="79" y="114"/>
                    <a:pt x="53" y="98"/>
                  </a:cubicBezTo>
                  <a:cubicBezTo>
                    <a:pt x="1" y="67"/>
                    <a:pt x="-9" y="34"/>
                    <a:pt x="7" y="21"/>
                  </a:cubicBezTo>
                  <a:cubicBezTo>
                    <a:pt x="30" y="0"/>
                    <a:pt x="102" y="0"/>
                    <a:pt x="125" y="0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11" name="Google Shape;411;p18"/>
          <p:cNvGrpSpPr/>
          <p:nvPr/>
        </p:nvGrpSpPr>
        <p:grpSpPr>
          <a:xfrm>
            <a:off x="9090000" y="4770000"/>
            <a:ext cx="269640" cy="359640"/>
            <a:chOff x="9090000" y="4770000"/>
            <a:chExt cx="269640" cy="359640"/>
          </a:xfrm>
        </p:grpSpPr>
        <p:sp>
          <p:nvSpPr>
            <p:cNvPr id="412" name="Google Shape;412;p18"/>
            <p:cNvSpPr/>
            <p:nvPr/>
          </p:nvSpPr>
          <p:spPr>
            <a:xfrm>
              <a:off x="9312840" y="5016600"/>
              <a:ext cx="46800" cy="52200"/>
            </a:xfrm>
            <a:custGeom>
              <a:rect b="b" l="l" r="r" t="t"/>
              <a:pathLst>
                <a:path extrusionOk="0" h="146" w="131">
                  <a:moveTo>
                    <a:pt x="131" y="73"/>
                  </a:moveTo>
                  <a:cubicBezTo>
                    <a:pt x="131" y="86"/>
                    <a:pt x="128" y="98"/>
                    <a:pt x="123" y="109"/>
                  </a:cubicBezTo>
                  <a:cubicBezTo>
                    <a:pt x="117" y="121"/>
                    <a:pt x="109" y="130"/>
                    <a:pt x="99" y="136"/>
                  </a:cubicBezTo>
                  <a:cubicBezTo>
                    <a:pt x="89" y="143"/>
                    <a:pt x="78" y="146"/>
                    <a:pt x="66" y="146"/>
                  </a:cubicBezTo>
                  <a:cubicBezTo>
                    <a:pt x="54" y="146"/>
                    <a:pt x="43" y="143"/>
                    <a:pt x="33" y="136"/>
                  </a:cubicBezTo>
                  <a:cubicBezTo>
                    <a:pt x="23" y="130"/>
                    <a:pt x="14" y="121"/>
                    <a:pt x="9" y="109"/>
                  </a:cubicBezTo>
                  <a:cubicBezTo>
                    <a:pt x="3" y="98"/>
                    <a:pt x="0" y="86"/>
                    <a:pt x="0" y="73"/>
                  </a:cubicBezTo>
                  <a:cubicBezTo>
                    <a:pt x="0" y="61"/>
                    <a:pt x="3" y="48"/>
                    <a:pt x="9" y="37"/>
                  </a:cubicBezTo>
                  <a:cubicBezTo>
                    <a:pt x="15" y="25"/>
                    <a:pt x="23" y="16"/>
                    <a:pt x="33" y="10"/>
                  </a:cubicBezTo>
                  <a:cubicBezTo>
                    <a:pt x="43" y="3"/>
                    <a:pt x="54" y="0"/>
                    <a:pt x="66" y="0"/>
                  </a:cubicBezTo>
                  <a:cubicBezTo>
                    <a:pt x="78" y="0"/>
                    <a:pt x="89" y="3"/>
                    <a:pt x="99" y="10"/>
                  </a:cubicBezTo>
                  <a:cubicBezTo>
                    <a:pt x="109" y="16"/>
                    <a:pt x="117" y="25"/>
                    <a:pt x="123" y="37"/>
                  </a:cubicBezTo>
                  <a:cubicBezTo>
                    <a:pt x="128" y="48"/>
                    <a:pt x="131" y="61"/>
                    <a:pt x="131" y="73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" name="Google Shape;413;p18"/>
            <p:cNvSpPr/>
            <p:nvPr/>
          </p:nvSpPr>
          <p:spPr>
            <a:xfrm>
              <a:off x="9261000" y="5010480"/>
              <a:ext cx="82080" cy="104760"/>
            </a:xfrm>
            <a:custGeom>
              <a:rect b="b" l="l" r="r" t="t"/>
              <a:pathLst>
                <a:path extrusionOk="0" h="292" w="229">
                  <a:moveTo>
                    <a:pt x="215" y="246"/>
                  </a:moveTo>
                  <a:cubicBezTo>
                    <a:pt x="265" y="57"/>
                    <a:pt x="160" y="82"/>
                    <a:pt x="133" y="0"/>
                  </a:cubicBezTo>
                  <a:cubicBezTo>
                    <a:pt x="94" y="19"/>
                    <a:pt x="55" y="39"/>
                    <a:pt x="16" y="58"/>
                  </a:cubicBezTo>
                  <a:cubicBezTo>
                    <a:pt x="16" y="57"/>
                    <a:pt x="-20" y="238"/>
                    <a:pt x="15" y="278"/>
                  </a:cubicBezTo>
                  <a:cubicBezTo>
                    <a:pt x="41" y="308"/>
                    <a:pt x="205" y="284"/>
                    <a:pt x="215" y="246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" name="Google Shape;414;p18"/>
            <p:cNvSpPr/>
            <p:nvPr/>
          </p:nvSpPr>
          <p:spPr>
            <a:xfrm>
              <a:off x="9266760" y="5069160"/>
              <a:ext cx="47880" cy="25200"/>
            </a:xfrm>
            <a:custGeom>
              <a:rect b="b" l="l" r="r" t="t"/>
              <a:pathLst>
                <a:path extrusionOk="0" h="71" w="134">
                  <a:moveTo>
                    <a:pt x="18" y="34"/>
                  </a:moveTo>
                  <a:cubicBezTo>
                    <a:pt x="28" y="24"/>
                    <a:pt x="39" y="14"/>
                    <a:pt x="52" y="9"/>
                  </a:cubicBezTo>
                  <a:cubicBezTo>
                    <a:pt x="79" y="-3"/>
                    <a:pt x="109" y="-3"/>
                    <a:pt x="134" y="7"/>
                  </a:cubicBezTo>
                  <a:cubicBezTo>
                    <a:pt x="107" y="7"/>
                    <a:pt x="82" y="9"/>
                    <a:pt x="58" y="21"/>
                  </a:cubicBezTo>
                  <a:cubicBezTo>
                    <a:pt x="46" y="25"/>
                    <a:pt x="35" y="32"/>
                    <a:pt x="25" y="41"/>
                  </a:cubicBezTo>
                  <a:cubicBezTo>
                    <a:pt x="17" y="49"/>
                    <a:pt x="6" y="59"/>
                    <a:pt x="0" y="71"/>
                  </a:cubicBezTo>
                  <a:cubicBezTo>
                    <a:pt x="2" y="57"/>
                    <a:pt x="9" y="44"/>
                    <a:pt x="18" y="34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" name="Google Shape;415;p18"/>
            <p:cNvSpPr/>
            <p:nvPr/>
          </p:nvSpPr>
          <p:spPr>
            <a:xfrm>
              <a:off x="9207360" y="5002200"/>
              <a:ext cx="69120" cy="127440"/>
            </a:xfrm>
            <a:custGeom>
              <a:rect b="b" l="l" r="r" t="t"/>
              <a:pathLst>
                <a:path extrusionOk="0" h="355" w="193">
                  <a:moveTo>
                    <a:pt x="154" y="333"/>
                  </a:moveTo>
                  <a:cubicBezTo>
                    <a:pt x="193" y="291"/>
                    <a:pt x="192" y="106"/>
                    <a:pt x="193" y="15"/>
                  </a:cubicBezTo>
                  <a:cubicBezTo>
                    <a:pt x="137" y="10"/>
                    <a:pt x="82" y="5"/>
                    <a:pt x="26" y="0"/>
                  </a:cubicBezTo>
                  <a:cubicBezTo>
                    <a:pt x="25" y="0"/>
                    <a:pt x="-21" y="293"/>
                    <a:pt x="12" y="333"/>
                  </a:cubicBezTo>
                  <a:cubicBezTo>
                    <a:pt x="36" y="363"/>
                    <a:pt x="126" y="362"/>
                    <a:pt x="154" y="333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" name="Google Shape;416;p18"/>
            <p:cNvSpPr/>
            <p:nvPr/>
          </p:nvSpPr>
          <p:spPr>
            <a:xfrm>
              <a:off x="9145800" y="5002200"/>
              <a:ext cx="69480" cy="127440"/>
            </a:xfrm>
            <a:custGeom>
              <a:rect b="b" l="l" r="r" t="t"/>
              <a:pathLst>
                <a:path extrusionOk="0" h="355" w="194">
                  <a:moveTo>
                    <a:pt x="39" y="333"/>
                  </a:moveTo>
                  <a:cubicBezTo>
                    <a:pt x="0" y="291"/>
                    <a:pt x="1" y="106"/>
                    <a:pt x="0" y="15"/>
                  </a:cubicBezTo>
                  <a:cubicBezTo>
                    <a:pt x="56" y="10"/>
                    <a:pt x="112" y="5"/>
                    <a:pt x="167" y="0"/>
                  </a:cubicBezTo>
                  <a:cubicBezTo>
                    <a:pt x="172" y="111"/>
                    <a:pt x="215" y="294"/>
                    <a:pt x="182" y="333"/>
                  </a:cubicBezTo>
                  <a:cubicBezTo>
                    <a:pt x="158" y="363"/>
                    <a:pt x="67" y="362"/>
                    <a:pt x="39" y="333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" name="Google Shape;417;p18"/>
            <p:cNvSpPr/>
            <p:nvPr/>
          </p:nvSpPr>
          <p:spPr>
            <a:xfrm>
              <a:off x="9208800" y="5070240"/>
              <a:ext cx="4680" cy="51480"/>
            </a:xfrm>
            <a:custGeom>
              <a:rect b="b" l="l" r="r" t="t"/>
              <a:pathLst>
                <a:path extrusionOk="0" h="144" w="14">
                  <a:moveTo>
                    <a:pt x="0" y="71"/>
                  </a:moveTo>
                  <a:cubicBezTo>
                    <a:pt x="0" y="48"/>
                    <a:pt x="2" y="24"/>
                    <a:pt x="7" y="0"/>
                  </a:cubicBezTo>
                  <a:cubicBezTo>
                    <a:pt x="12" y="24"/>
                    <a:pt x="14" y="49"/>
                    <a:pt x="14" y="71"/>
                  </a:cubicBezTo>
                  <a:cubicBezTo>
                    <a:pt x="12" y="96"/>
                    <a:pt x="12" y="120"/>
                    <a:pt x="7" y="144"/>
                  </a:cubicBezTo>
                  <a:cubicBezTo>
                    <a:pt x="2" y="120"/>
                    <a:pt x="0" y="95"/>
                    <a:pt x="0" y="71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" name="Google Shape;418;p18"/>
            <p:cNvSpPr/>
            <p:nvPr/>
          </p:nvSpPr>
          <p:spPr>
            <a:xfrm>
              <a:off x="9158400" y="4997520"/>
              <a:ext cx="105840" cy="103680"/>
            </a:xfrm>
            <a:custGeom>
              <a:rect b="b" l="l" r="r" t="t"/>
              <a:pathLst>
                <a:path extrusionOk="0" h="289" w="295">
                  <a:moveTo>
                    <a:pt x="148" y="289"/>
                  </a:moveTo>
                  <a:cubicBezTo>
                    <a:pt x="99" y="238"/>
                    <a:pt x="0" y="212"/>
                    <a:pt x="0" y="136"/>
                  </a:cubicBezTo>
                  <a:cubicBezTo>
                    <a:pt x="0" y="61"/>
                    <a:pt x="66" y="0"/>
                    <a:pt x="148" y="0"/>
                  </a:cubicBezTo>
                  <a:cubicBezTo>
                    <a:pt x="230" y="0"/>
                    <a:pt x="295" y="61"/>
                    <a:pt x="295" y="136"/>
                  </a:cubicBezTo>
                  <a:cubicBezTo>
                    <a:pt x="295" y="212"/>
                    <a:pt x="197" y="238"/>
                    <a:pt x="148" y="289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" name="Google Shape;419;p18"/>
            <p:cNvSpPr/>
            <p:nvPr/>
          </p:nvSpPr>
          <p:spPr>
            <a:xfrm>
              <a:off x="9252720" y="4770000"/>
              <a:ext cx="79920" cy="157320"/>
            </a:xfrm>
            <a:custGeom>
              <a:rect b="b" l="l" r="r" t="t"/>
              <a:pathLst>
                <a:path extrusionOk="0" h="438" w="223">
                  <a:moveTo>
                    <a:pt x="20" y="192"/>
                  </a:moveTo>
                  <a:cubicBezTo>
                    <a:pt x="12" y="367"/>
                    <a:pt x="7" y="341"/>
                    <a:pt x="0" y="416"/>
                  </a:cubicBezTo>
                  <a:cubicBezTo>
                    <a:pt x="31" y="423"/>
                    <a:pt x="61" y="431"/>
                    <a:pt x="92" y="438"/>
                  </a:cubicBezTo>
                  <a:cubicBezTo>
                    <a:pt x="130" y="372"/>
                    <a:pt x="87" y="422"/>
                    <a:pt x="206" y="238"/>
                  </a:cubicBezTo>
                  <a:cubicBezTo>
                    <a:pt x="248" y="170"/>
                    <a:pt x="203" y="11"/>
                    <a:pt x="176" y="0"/>
                  </a:cubicBezTo>
                  <a:cubicBezTo>
                    <a:pt x="160" y="-4"/>
                    <a:pt x="23" y="102"/>
                    <a:pt x="20" y="192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" name="Google Shape;420;p18"/>
            <p:cNvSpPr/>
            <p:nvPr/>
          </p:nvSpPr>
          <p:spPr>
            <a:xfrm>
              <a:off x="9259200" y="4801680"/>
              <a:ext cx="57600" cy="124560"/>
            </a:xfrm>
            <a:custGeom>
              <a:rect b="b" l="l" r="r" t="t"/>
              <a:pathLst>
                <a:path extrusionOk="0" h="347" w="161">
                  <a:moveTo>
                    <a:pt x="42" y="114"/>
                  </a:moveTo>
                  <a:cubicBezTo>
                    <a:pt x="10" y="284"/>
                    <a:pt x="14" y="259"/>
                    <a:pt x="0" y="332"/>
                  </a:cubicBezTo>
                  <a:cubicBezTo>
                    <a:pt x="20" y="337"/>
                    <a:pt x="41" y="342"/>
                    <a:pt x="61" y="347"/>
                  </a:cubicBezTo>
                  <a:cubicBezTo>
                    <a:pt x="90" y="278"/>
                    <a:pt x="61" y="335"/>
                    <a:pt x="149" y="140"/>
                  </a:cubicBezTo>
                  <a:cubicBezTo>
                    <a:pt x="173" y="90"/>
                    <a:pt x="159" y="9"/>
                    <a:pt x="134" y="0"/>
                  </a:cubicBezTo>
                  <a:cubicBezTo>
                    <a:pt x="118" y="-5"/>
                    <a:pt x="54" y="44"/>
                    <a:pt x="42" y="114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" name="Google Shape;421;p18"/>
            <p:cNvSpPr/>
            <p:nvPr/>
          </p:nvSpPr>
          <p:spPr>
            <a:xfrm>
              <a:off x="9090000" y="4770000"/>
              <a:ext cx="79920" cy="157320"/>
            </a:xfrm>
            <a:custGeom>
              <a:rect b="b" l="l" r="r" t="t"/>
              <a:pathLst>
                <a:path extrusionOk="0" h="438" w="223">
                  <a:moveTo>
                    <a:pt x="203" y="192"/>
                  </a:moveTo>
                  <a:cubicBezTo>
                    <a:pt x="211" y="367"/>
                    <a:pt x="216" y="341"/>
                    <a:pt x="223" y="416"/>
                  </a:cubicBezTo>
                  <a:cubicBezTo>
                    <a:pt x="192" y="423"/>
                    <a:pt x="162" y="431"/>
                    <a:pt x="131" y="438"/>
                  </a:cubicBezTo>
                  <a:cubicBezTo>
                    <a:pt x="94" y="372"/>
                    <a:pt x="136" y="422"/>
                    <a:pt x="18" y="238"/>
                  </a:cubicBezTo>
                  <a:cubicBezTo>
                    <a:pt x="-26" y="170"/>
                    <a:pt x="22" y="11"/>
                    <a:pt x="47" y="0"/>
                  </a:cubicBezTo>
                  <a:cubicBezTo>
                    <a:pt x="64" y="-4"/>
                    <a:pt x="200" y="102"/>
                    <a:pt x="203" y="192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" name="Google Shape;422;p18"/>
            <p:cNvSpPr/>
            <p:nvPr/>
          </p:nvSpPr>
          <p:spPr>
            <a:xfrm>
              <a:off x="9105480" y="4801680"/>
              <a:ext cx="57960" cy="125280"/>
            </a:xfrm>
            <a:custGeom>
              <a:rect b="b" l="l" r="r" t="t"/>
              <a:pathLst>
                <a:path extrusionOk="0" h="349" w="162">
                  <a:moveTo>
                    <a:pt x="121" y="114"/>
                  </a:moveTo>
                  <a:cubicBezTo>
                    <a:pt x="152" y="284"/>
                    <a:pt x="148" y="259"/>
                    <a:pt x="162" y="332"/>
                  </a:cubicBezTo>
                  <a:cubicBezTo>
                    <a:pt x="142" y="337"/>
                    <a:pt x="123" y="343"/>
                    <a:pt x="103" y="349"/>
                  </a:cubicBezTo>
                  <a:cubicBezTo>
                    <a:pt x="73" y="280"/>
                    <a:pt x="103" y="337"/>
                    <a:pt x="13" y="142"/>
                  </a:cubicBezTo>
                  <a:cubicBezTo>
                    <a:pt x="-11" y="90"/>
                    <a:pt x="1" y="9"/>
                    <a:pt x="28" y="0"/>
                  </a:cubicBezTo>
                  <a:cubicBezTo>
                    <a:pt x="44" y="-5"/>
                    <a:pt x="107" y="44"/>
                    <a:pt x="121" y="114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" name="Google Shape;423;p18"/>
            <p:cNvSpPr/>
            <p:nvPr/>
          </p:nvSpPr>
          <p:spPr>
            <a:xfrm>
              <a:off x="9103320" y="4866120"/>
              <a:ext cx="216000" cy="191880"/>
            </a:xfrm>
            <a:custGeom>
              <a:rect b="b" l="l" r="r" t="t"/>
              <a:pathLst>
                <a:path extrusionOk="0" h="534" w="601">
                  <a:moveTo>
                    <a:pt x="301" y="0"/>
                  </a:moveTo>
                  <a:cubicBezTo>
                    <a:pt x="466" y="0"/>
                    <a:pt x="542" y="71"/>
                    <a:pt x="542" y="171"/>
                  </a:cubicBezTo>
                  <a:cubicBezTo>
                    <a:pt x="542" y="254"/>
                    <a:pt x="666" y="378"/>
                    <a:pt x="555" y="459"/>
                  </a:cubicBezTo>
                  <a:cubicBezTo>
                    <a:pt x="500" y="499"/>
                    <a:pt x="409" y="534"/>
                    <a:pt x="301" y="534"/>
                  </a:cubicBezTo>
                  <a:cubicBezTo>
                    <a:pt x="193" y="534"/>
                    <a:pt x="101" y="499"/>
                    <a:pt x="46" y="459"/>
                  </a:cubicBezTo>
                  <a:cubicBezTo>
                    <a:pt x="-65" y="376"/>
                    <a:pt x="59" y="254"/>
                    <a:pt x="59" y="171"/>
                  </a:cubicBezTo>
                  <a:cubicBezTo>
                    <a:pt x="59" y="71"/>
                    <a:pt x="134" y="0"/>
                    <a:pt x="301" y="0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" name="Google Shape;424;p18"/>
            <p:cNvSpPr/>
            <p:nvPr/>
          </p:nvSpPr>
          <p:spPr>
            <a:xfrm>
              <a:off x="9116280" y="4892400"/>
              <a:ext cx="188640" cy="159120"/>
            </a:xfrm>
            <a:custGeom>
              <a:rect b="b" l="l" r="r" t="t"/>
              <a:pathLst>
                <a:path extrusionOk="0" h="443" w="525">
                  <a:moveTo>
                    <a:pt x="286" y="15"/>
                  </a:moveTo>
                  <a:cubicBezTo>
                    <a:pt x="271" y="-5"/>
                    <a:pt x="257" y="-5"/>
                    <a:pt x="244" y="15"/>
                  </a:cubicBezTo>
                  <a:cubicBezTo>
                    <a:pt x="208" y="60"/>
                    <a:pt x="155" y="156"/>
                    <a:pt x="151" y="236"/>
                  </a:cubicBezTo>
                  <a:cubicBezTo>
                    <a:pt x="89" y="228"/>
                    <a:pt x="19" y="231"/>
                    <a:pt x="4" y="265"/>
                  </a:cubicBezTo>
                  <a:cubicBezTo>
                    <a:pt x="-24" y="331"/>
                    <a:pt x="107" y="443"/>
                    <a:pt x="263" y="443"/>
                  </a:cubicBezTo>
                  <a:cubicBezTo>
                    <a:pt x="420" y="443"/>
                    <a:pt x="549" y="331"/>
                    <a:pt x="522" y="265"/>
                  </a:cubicBezTo>
                  <a:cubicBezTo>
                    <a:pt x="510" y="231"/>
                    <a:pt x="439" y="228"/>
                    <a:pt x="378" y="236"/>
                  </a:cubicBezTo>
                  <a:cubicBezTo>
                    <a:pt x="375" y="156"/>
                    <a:pt x="320" y="60"/>
                    <a:pt x="286" y="15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" name="Google Shape;425;p18"/>
            <p:cNvSpPr/>
            <p:nvPr/>
          </p:nvSpPr>
          <p:spPr>
            <a:xfrm>
              <a:off x="9166680" y="5006520"/>
              <a:ext cx="88920" cy="32400"/>
            </a:xfrm>
            <a:custGeom>
              <a:rect b="b" l="l" r="r" t="t"/>
              <a:pathLst>
                <a:path extrusionOk="0" h="91" w="248">
                  <a:moveTo>
                    <a:pt x="198" y="32"/>
                  </a:moveTo>
                  <a:cubicBezTo>
                    <a:pt x="180" y="34"/>
                    <a:pt x="160" y="29"/>
                    <a:pt x="146" y="19"/>
                  </a:cubicBezTo>
                  <a:cubicBezTo>
                    <a:pt x="137" y="14"/>
                    <a:pt x="131" y="8"/>
                    <a:pt x="124" y="0"/>
                  </a:cubicBezTo>
                  <a:cubicBezTo>
                    <a:pt x="119" y="8"/>
                    <a:pt x="111" y="14"/>
                    <a:pt x="103" y="19"/>
                  </a:cubicBezTo>
                  <a:cubicBezTo>
                    <a:pt x="86" y="29"/>
                    <a:pt x="68" y="35"/>
                    <a:pt x="50" y="32"/>
                  </a:cubicBezTo>
                  <a:cubicBezTo>
                    <a:pt x="32" y="32"/>
                    <a:pt x="15" y="26"/>
                    <a:pt x="1" y="14"/>
                  </a:cubicBezTo>
                  <a:cubicBezTo>
                    <a:pt x="-7" y="8"/>
                    <a:pt x="36" y="91"/>
                    <a:pt x="124" y="91"/>
                  </a:cubicBezTo>
                  <a:cubicBezTo>
                    <a:pt x="213" y="91"/>
                    <a:pt x="256" y="8"/>
                    <a:pt x="247" y="14"/>
                  </a:cubicBezTo>
                  <a:cubicBezTo>
                    <a:pt x="234" y="25"/>
                    <a:pt x="216" y="31"/>
                    <a:pt x="198" y="32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" name="Google Shape;426;p18"/>
            <p:cNvSpPr/>
            <p:nvPr/>
          </p:nvSpPr>
          <p:spPr>
            <a:xfrm>
              <a:off x="9235080" y="4915800"/>
              <a:ext cx="52200" cy="63000"/>
            </a:xfrm>
            <a:custGeom>
              <a:rect b="b" l="l" r="r" t="t"/>
              <a:pathLst>
                <a:path extrusionOk="0" h="176" w="146">
                  <a:moveTo>
                    <a:pt x="50" y="5"/>
                  </a:moveTo>
                  <a:cubicBezTo>
                    <a:pt x="99" y="-16"/>
                    <a:pt x="133" y="33"/>
                    <a:pt x="140" y="60"/>
                  </a:cubicBezTo>
                  <a:cubicBezTo>
                    <a:pt x="154" y="100"/>
                    <a:pt x="137" y="145"/>
                    <a:pt x="133" y="154"/>
                  </a:cubicBezTo>
                  <a:cubicBezTo>
                    <a:pt x="129" y="162"/>
                    <a:pt x="93" y="193"/>
                    <a:pt x="12" y="163"/>
                  </a:cubicBezTo>
                  <a:cubicBezTo>
                    <a:pt x="14" y="163"/>
                    <a:pt x="-7" y="119"/>
                    <a:pt x="2" y="76"/>
                  </a:cubicBezTo>
                  <a:cubicBezTo>
                    <a:pt x="18" y="53"/>
                    <a:pt x="8" y="21"/>
                    <a:pt x="50" y="5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" name="Google Shape;427;p18"/>
            <p:cNvSpPr/>
            <p:nvPr/>
          </p:nvSpPr>
          <p:spPr>
            <a:xfrm>
              <a:off x="9236160" y="4912919"/>
              <a:ext cx="54360" cy="67680"/>
            </a:xfrm>
            <a:custGeom>
              <a:rect b="b" l="l" r="r" t="t"/>
              <a:pathLst>
                <a:path extrusionOk="0" h="189" w="152">
                  <a:moveTo>
                    <a:pt x="18" y="30"/>
                  </a:moveTo>
                  <a:cubicBezTo>
                    <a:pt x="25" y="22"/>
                    <a:pt x="31" y="15"/>
                    <a:pt x="39" y="10"/>
                  </a:cubicBezTo>
                  <a:cubicBezTo>
                    <a:pt x="43" y="7"/>
                    <a:pt x="48" y="5"/>
                    <a:pt x="52" y="4"/>
                  </a:cubicBezTo>
                  <a:cubicBezTo>
                    <a:pt x="58" y="2"/>
                    <a:pt x="63" y="1"/>
                    <a:pt x="67" y="1"/>
                  </a:cubicBezTo>
                  <a:cubicBezTo>
                    <a:pt x="87" y="-3"/>
                    <a:pt x="107" y="7"/>
                    <a:pt x="120" y="20"/>
                  </a:cubicBezTo>
                  <a:cubicBezTo>
                    <a:pt x="133" y="33"/>
                    <a:pt x="144" y="52"/>
                    <a:pt x="149" y="72"/>
                  </a:cubicBezTo>
                  <a:cubicBezTo>
                    <a:pt x="154" y="92"/>
                    <a:pt x="152" y="113"/>
                    <a:pt x="148" y="134"/>
                  </a:cubicBezTo>
                  <a:cubicBezTo>
                    <a:pt x="146" y="143"/>
                    <a:pt x="143" y="153"/>
                    <a:pt x="137" y="162"/>
                  </a:cubicBezTo>
                  <a:cubicBezTo>
                    <a:pt x="137" y="163"/>
                    <a:pt x="137" y="164"/>
                    <a:pt x="136" y="165"/>
                  </a:cubicBezTo>
                  <a:cubicBezTo>
                    <a:pt x="136" y="167"/>
                    <a:pt x="136" y="169"/>
                    <a:pt x="136" y="171"/>
                  </a:cubicBezTo>
                  <a:cubicBezTo>
                    <a:pt x="136" y="171"/>
                    <a:pt x="135" y="171"/>
                    <a:pt x="134" y="172"/>
                  </a:cubicBezTo>
                  <a:cubicBezTo>
                    <a:pt x="133" y="174"/>
                    <a:pt x="131" y="175"/>
                    <a:pt x="128" y="177"/>
                  </a:cubicBezTo>
                  <a:cubicBezTo>
                    <a:pt x="124" y="180"/>
                    <a:pt x="120" y="181"/>
                    <a:pt x="115" y="184"/>
                  </a:cubicBezTo>
                  <a:cubicBezTo>
                    <a:pt x="97" y="190"/>
                    <a:pt x="79" y="190"/>
                    <a:pt x="61" y="188"/>
                  </a:cubicBezTo>
                  <a:cubicBezTo>
                    <a:pt x="43" y="185"/>
                    <a:pt x="27" y="180"/>
                    <a:pt x="10" y="172"/>
                  </a:cubicBezTo>
                  <a:cubicBezTo>
                    <a:pt x="27" y="175"/>
                    <a:pt x="44" y="180"/>
                    <a:pt x="61" y="180"/>
                  </a:cubicBezTo>
                  <a:cubicBezTo>
                    <a:pt x="77" y="180"/>
                    <a:pt x="95" y="178"/>
                    <a:pt x="110" y="172"/>
                  </a:cubicBezTo>
                  <a:cubicBezTo>
                    <a:pt x="113" y="171"/>
                    <a:pt x="116" y="168"/>
                    <a:pt x="120" y="165"/>
                  </a:cubicBezTo>
                  <a:cubicBezTo>
                    <a:pt x="122" y="163"/>
                    <a:pt x="124" y="163"/>
                    <a:pt x="124" y="162"/>
                  </a:cubicBezTo>
                  <a:cubicBezTo>
                    <a:pt x="124" y="161"/>
                    <a:pt x="124" y="160"/>
                    <a:pt x="125" y="159"/>
                  </a:cubicBezTo>
                  <a:cubicBezTo>
                    <a:pt x="128" y="150"/>
                    <a:pt x="130" y="141"/>
                    <a:pt x="133" y="134"/>
                  </a:cubicBezTo>
                  <a:cubicBezTo>
                    <a:pt x="136" y="115"/>
                    <a:pt x="137" y="97"/>
                    <a:pt x="133" y="80"/>
                  </a:cubicBezTo>
                  <a:cubicBezTo>
                    <a:pt x="130" y="63"/>
                    <a:pt x="120" y="48"/>
                    <a:pt x="109" y="36"/>
                  </a:cubicBezTo>
                  <a:cubicBezTo>
                    <a:pt x="97" y="26"/>
                    <a:pt x="82" y="17"/>
                    <a:pt x="67" y="19"/>
                  </a:cubicBezTo>
                  <a:cubicBezTo>
                    <a:pt x="64" y="19"/>
                    <a:pt x="60" y="18"/>
                    <a:pt x="56" y="20"/>
                  </a:cubicBezTo>
                  <a:cubicBezTo>
                    <a:pt x="53" y="22"/>
                    <a:pt x="48" y="22"/>
                    <a:pt x="45" y="23"/>
                  </a:cubicBezTo>
                  <a:cubicBezTo>
                    <a:pt x="36" y="27"/>
                    <a:pt x="30" y="32"/>
                    <a:pt x="25" y="39"/>
                  </a:cubicBezTo>
                  <a:cubicBezTo>
                    <a:pt x="14" y="48"/>
                    <a:pt x="5" y="66"/>
                    <a:pt x="0" y="85"/>
                  </a:cubicBezTo>
                  <a:cubicBezTo>
                    <a:pt x="0" y="66"/>
                    <a:pt x="6" y="47"/>
                    <a:pt x="18" y="30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" name="Google Shape;428;p18"/>
            <p:cNvSpPr/>
            <p:nvPr/>
          </p:nvSpPr>
          <p:spPr>
            <a:xfrm>
              <a:off x="9243360" y="4930920"/>
              <a:ext cx="30240" cy="37800"/>
            </a:xfrm>
            <a:custGeom>
              <a:rect b="b" l="l" r="r" t="t"/>
              <a:pathLst>
                <a:path extrusionOk="0" h="106" w="85">
                  <a:moveTo>
                    <a:pt x="85" y="53"/>
                  </a:moveTo>
                  <a:cubicBezTo>
                    <a:pt x="85" y="63"/>
                    <a:pt x="83" y="72"/>
                    <a:pt x="79" y="80"/>
                  </a:cubicBezTo>
                  <a:cubicBezTo>
                    <a:pt x="75" y="88"/>
                    <a:pt x="70" y="95"/>
                    <a:pt x="64" y="100"/>
                  </a:cubicBezTo>
                  <a:cubicBezTo>
                    <a:pt x="58" y="104"/>
                    <a:pt x="50" y="106"/>
                    <a:pt x="43" y="106"/>
                  </a:cubicBezTo>
                  <a:cubicBezTo>
                    <a:pt x="35" y="106"/>
                    <a:pt x="28" y="104"/>
                    <a:pt x="21" y="100"/>
                  </a:cubicBezTo>
                  <a:cubicBezTo>
                    <a:pt x="15" y="95"/>
                    <a:pt x="9" y="88"/>
                    <a:pt x="5" y="80"/>
                  </a:cubicBezTo>
                  <a:cubicBezTo>
                    <a:pt x="2" y="72"/>
                    <a:pt x="0" y="63"/>
                    <a:pt x="0" y="53"/>
                  </a:cubicBezTo>
                  <a:cubicBezTo>
                    <a:pt x="0" y="43"/>
                    <a:pt x="2" y="35"/>
                    <a:pt x="5" y="26"/>
                  </a:cubicBezTo>
                  <a:cubicBezTo>
                    <a:pt x="10" y="18"/>
                    <a:pt x="15" y="11"/>
                    <a:pt x="21" y="6"/>
                  </a:cubicBezTo>
                  <a:cubicBezTo>
                    <a:pt x="28" y="2"/>
                    <a:pt x="35" y="0"/>
                    <a:pt x="43" y="0"/>
                  </a:cubicBezTo>
                  <a:cubicBezTo>
                    <a:pt x="50" y="0"/>
                    <a:pt x="58" y="2"/>
                    <a:pt x="64" y="6"/>
                  </a:cubicBezTo>
                  <a:cubicBezTo>
                    <a:pt x="70" y="11"/>
                    <a:pt x="76" y="18"/>
                    <a:pt x="79" y="26"/>
                  </a:cubicBezTo>
                  <a:cubicBezTo>
                    <a:pt x="83" y="35"/>
                    <a:pt x="85" y="43"/>
                    <a:pt x="85" y="53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" name="Google Shape;429;p18"/>
            <p:cNvSpPr/>
            <p:nvPr/>
          </p:nvSpPr>
          <p:spPr>
            <a:xfrm>
              <a:off x="9135360" y="4915800"/>
              <a:ext cx="51840" cy="63000"/>
            </a:xfrm>
            <a:custGeom>
              <a:rect b="b" l="l" r="r" t="t"/>
              <a:pathLst>
                <a:path extrusionOk="0" h="176" w="145">
                  <a:moveTo>
                    <a:pt x="95" y="5"/>
                  </a:moveTo>
                  <a:cubicBezTo>
                    <a:pt x="46" y="-16"/>
                    <a:pt x="13" y="33"/>
                    <a:pt x="5" y="60"/>
                  </a:cubicBezTo>
                  <a:cubicBezTo>
                    <a:pt x="-8" y="100"/>
                    <a:pt x="8" y="145"/>
                    <a:pt x="13" y="154"/>
                  </a:cubicBezTo>
                  <a:cubicBezTo>
                    <a:pt x="17" y="162"/>
                    <a:pt x="52" y="193"/>
                    <a:pt x="133" y="163"/>
                  </a:cubicBezTo>
                  <a:cubicBezTo>
                    <a:pt x="131" y="163"/>
                    <a:pt x="151" y="119"/>
                    <a:pt x="143" y="76"/>
                  </a:cubicBezTo>
                  <a:cubicBezTo>
                    <a:pt x="127" y="53"/>
                    <a:pt x="138" y="21"/>
                    <a:pt x="95" y="5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" name="Google Shape;430;p18"/>
            <p:cNvSpPr/>
            <p:nvPr/>
          </p:nvSpPr>
          <p:spPr>
            <a:xfrm>
              <a:off x="9131400" y="4913279"/>
              <a:ext cx="55080" cy="66960"/>
            </a:xfrm>
            <a:custGeom>
              <a:rect b="b" l="l" r="r" t="t"/>
              <a:pathLst>
                <a:path extrusionOk="0" h="187" w="154">
                  <a:moveTo>
                    <a:pt x="129" y="35"/>
                  </a:moveTo>
                  <a:cubicBezTo>
                    <a:pt x="123" y="29"/>
                    <a:pt x="116" y="24"/>
                    <a:pt x="109" y="21"/>
                  </a:cubicBezTo>
                  <a:cubicBezTo>
                    <a:pt x="106" y="19"/>
                    <a:pt x="101" y="18"/>
                    <a:pt x="98" y="18"/>
                  </a:cubicBezTo>
                  <a:cubicBezTo>
                    <a:pt x="95" y="16"/>
                    <a:pt x="90" y="16"/>
                    <a:pt x="86" y="16"/>
                  </a:cubicBezTo>
                  <a:cubicBezTo>
                    <a:pt x="71" y="16"/>
                    <a:pt x="55" y="22"/>
                    <a:pt x="45" y="34"/>
                  </a:cubicBezTo>
                  <a:cubicBezTo>
                    <a:pt x="34" y="46"/>
                    <a:pt x="23" y="62"/>
                    <a:pt x="20" y="77"/>
                  </a:cubicBezTo>
                  <a:cubicBezTo>
                    <a:pt x="17" y="94"/>
                    <a:pt x="17" y="112"/>
                    <a:pt x="20" y="131"/>
                  </a:cubicBezTo>
                  <a:cubicBezTo>
                    <a:pt x="22" y="139"/>
                    <a:pt x="26" y="149"/>
                    <a:pt x="29" y="155"/>
                  </a:cubicBezTo>
                  <a:cubicBezTo>
                    <a:pt x="30" y="156"/>
                    <a:pt x="30" y="158"/>
                    <a:pt x="31" y="159"/>
                  </a:cubicBezTo>
                  <a:cubicBezTo>
                    <a:pt x="32" y="161"/>
                    <a:pt x="34" y="161"/>
                    <a:pt x="34" y="162"/>
                  </a:cubicBezTo>
                  <a:cubicBezTo>
                    <a:pt x="37" y="164"/>
                    <a:pt x="41" y="167"/>
                    <a:pt x="44" y="169"/>
                  </a:cubicBezTo>
                  <a:cubicBezTo>
                    <a:pt x="59" y="176"/>
                    <a:pt x="75" y="179"/>
                    <a:pt x="93" y="177"/>
                  </a:cubicBezTo>
                  <a:cubicBezTo>
                    <a:pt x="109" y="177"/>
                    <a:pt x="127" y="174"/>
                    <a:pt x="144" y="169"/>
                  </a:cubicBezTo>
                  <a:cubicBezTo>
                    <a:pt x="127" y="177"/>
                    <a:pt x="111" y="182"/>
                    <a:pt x="93" y="186"/>
                  </a:cubicBezTo>
                  <a:cubicBezTo>
                    <a:pt x="75" y="189"/>
                    <a:pt x="57" y="187"/>
                    <a:pt x="38" y="180"/>
                  </a:cubicBezTo>
                  <a:cubicBezTo>
                    <a:pt x="34" y="179"/>
                    <a:pt x="31" y="177"/>
                    <a:pt x="26" y="174"/>
                  </a:cubicBezTo>
                  <a:cubicBezTo>
                    <a:pt x="23" y="173"/>
                    <a:pt x="20" y="171"/>
                    <a:pt x="19" y="169"/>
                  </a:cubicBezTo>
                  <a:cubicBezTo>
                    <a:pt x="19" y="169"/>
                    <a:pt x="18" y="168"/>
                    <a:pt x="17" y="167"/>
                  </a:cubicBezTo>
                  <a:cubicBezTo>
                    <a:pt x="17" y="167"/>
                    <a:pt x="16" y="166"/>
                    <a:pt x="16" y="165"/>
                  </a:cubicBezTo>
                  <a:lnTo>
                    <a:pt x="16" y="164"/>
                  </a:lnTo>
                  <a:cubicBezTo>
                    <a:pt x="15" y="163"/>
                    <a:pt x="15" y="163"/>
                    <a:pt x="14" y="162"/>
                  </a:cubicBezTo>
                  <a:cubicBezTo>
                    <a:pt x="11" y="152"/>
                    <a:pt x="8" y="143"/>
                    <a:pt x="4" y="134"/>
                  </a:cubicBezTo>
                  <a:cubicBezTo>
                    <a:pt x="-1" y="114"/>
                    <a:pt x="-1" y="94"/>
                    <a:pt x="2" y="72"/>
                  </a:cubicBezTo>
                  <a:cubicBezTo>
                    <a:pt x="8" y="53"/>
                    <a:pt x="19" y="34"/>
                    <a:pt x="32" y="21"/>
                  </a:cubicBezTo>
                  <a:cubicBezTo>
                    <a:pt x="47" y="7"/>
                    <a:pt x="65" y="-3"/>
                    <a:pt x="84" y="1"/>
                  </a:cubicBezTo>
                  <a:cubicBezTo>
                    <a:pt x="90" y="1"/>
                    <a:pt x="95" y="3"/>
                    <a:pt x="99" y="4"/>
                  </a:cubicBezTo>
                  <a:cubicBezTo>
                    <a:pt x="104" y="6"/>
                    <a:pt x="108" y="7"/>
                    <a:pt x="113" y="10"/>
                  </a:cubicBezTo>
                  <a:cubicBezTo>
                    <a:pt x="120" y="16"/>
                    <a:pt x="127" y="22"/>
                    <a:pt x="134" y="31"/>
                  </a:cubicBezTo>
                  <a:cubicBezTo>
                    <a:pt x="145" y="44"/>
                    <a:pt x="151" y="64"/>
                    <a:pt x="154" y="84"/>
                  </a:cubicBezTo>
                  <a:cubicBezTo>
                    <a:pt x="148" y="66"/>
                    <a:pt x="142" y="47"/>
                    <a:pt x="129" y="35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" name="Google Shape;431;p18"/>
            <p:cNvSpPr/>
            <p:nvPr/>
          </p:nvSpPr>
          <p:spPr>
            <a:xfrm>
              <a:off x="9148320" y="4930920"/>
              <a:ext cx="30240" cy="37800"/>
            </a:xfrm>
            <a:custGeom>
              <a:rect b="b" l="l" r="r" t="t"/>
              <a:pathLst>
                <a:path extrusionOk="0" h="106" w="85">
                  <a:moveTo>
                    <a:pt x="85" y="53"/>
                  </a:moveTo>
                  <a:cubicBezTo>
                    <a:pt x="85" y="63"/>
                    <a:pt x="84" y="72"/>
                    <a:pt x="80" y="80"/>
                  </a:cubicBezTo>
                  <a:cubicBezTo>
                    <a:pt x="76" y="88"/>
                    <a:pt x="70" y="95"/>
                    <a:pt x="64" y="100"/>
                  </a:cubicBezTo>
                  <a:cubicBezTo>
                    <a:pt x="58" y="104"/>
                    <a:pt x="50" y="106"/>
                    <a:pt x="43" y="106"/>
                  </a:cubicBezTo>
                  <a:cubicBezTo>
                    <a:pt x="35" y="106"/>
                    <a:pt x="28" y="104"/>
                    <a:pt x="21" y="100"/>
                  </a:cubicBezTo>
                  <a:cubicBezTo>
                    <a:pt x="15" y="95"/>
                    <a:pt x="9" y="88"/>
                    <a:pt x="5" y="80"/>
                  </a:cubicBezTo>
                  <a:cubicBezTo>
                    <a:pt x="2" y="72"/>
                    <a:pt x="0" y="63"/>
                    <a:pt x="0" y="53"/>
                  </a:cubicBezTo>
                  <a:cubicBezTo>
                    <a:pt x="0" y="43"/>
                    <a:pt x="2" y="35"/>
                    <a:pt x="5" y="26"/>
                  </a:cubicBezTo>
                  <a:cubicBezTo>
                    <a:pt x="10" y="18"/>
                    <a:pt x="15" y="11"/>
                    <a:pt x="21" y="6"/>
                  </a:cubicBezTo>
                  <a:cubicBezTo>
                    <a:pt x="28" y="2"/>
                    <a:pt x="35" y="0"/>
                    <a:pt x="43" y="0"/>
                  </a:cubicBezTo>
                  <a:cubicBezTo>
                    <a:pt x="50" y="0"/>
                    <a:pt x="58" y="2"/>
                    <a:pt x="64" y="6"/>
                  </a:cubicBezTo>
                  <a:cubicBezTo>
                    <a:pt x="70" y="11"/>
                    <a:pt x="76" y="18"/>
                    <a:pt x="80" y="26"/>
                  </a:cubicBezTo>
                  <a:cubicBezTo>
                    <a:pt x="83" y="35"/>
                    <a:pt x="85" y="43"/>
                    <a:pt x="85" y="53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" name="Google Shape;432;p18"/>
            <p:cNvSpPr/>
            <p:nvPr/>
          </p:nvSpPr>
          <p:spPr>
            <a:xfrm>
              <a:off x="9195480" y="4998600"/>
              <a:ext cx="30960" cy="25920"/>
            </a:xfrm>
            <a:custGeom>
              <a:rect b="b" l="l" r="r" t="t"/>
              <a:pathLst>
                <a:path extrusionOk="0" h="73" w="87">
                  <a:moveTo>
                    <a:pt x="0" y="0"/>
                  </a:moveTo>
                  <a:cubicBezTo>
                    <a:pt x="29" y="0"/>
                    <a:pt x="58" y="0"/>
                    <a:pt x="87" y="0"/>
                  </a:cubicBezTo>
                  <a:cubicBezTo>
                    <a:pt x="87" y="24"/>
                    <a:pt x="87" y="48"/>
                    <a:pt x="87" y="73"/>
                  </a:cubicBezTo>
                  <a:cubicBezTo>
                    <a:pt x="58" y="73"/>
                    <a:pt x="29" y="73"/>
                    <a:pt x="0" y="73"/>
                  </a:cubicBezTo>
                  <a:cubicBezTo>
                    <a:pt x="0" y="48"/>
                    <a:pt x="0" y="24"/>
                    <a:pt x="0" y="0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" name="Google Shape;433;p18"/>
            <p:cNvSpPr/>
            <p:nvPr/>
          </p:nvSpPr>
          <p:spPr>
            <a:xfrm>
              <a:off x="9151560" y="4976640"/>
              <a:ext cx="117720" cy="42120"/>
            </a:xfrm>
            <a:custGeom>
              <a:rect b="b" l="l" r="r" t="t"/>
              <a:pathLst>
                <a:path extrusionOk="0" h="118" w="328">
                  <a:moveTo>
                    <a:pt x="248" y="102"/>
                  </a:moveTo>
                  <a:cubicBezTo>
                    <a:pt x="231" y="100"/>
                    <a:pt x="215" y="96"/>
                    <a:pt x="201" y="88"/>
                  </a:cubicBezTo>
                  <a:cubicBezTo>
                    <a:pt x="188" y="80"/>
                    <a:pt x="179" y="68"/>
                    <a:pt x="177" y="56"/>
                  </a:cubicBezTo>
                  <a:cubicBezTo>
                    <a:pt x="173" y="38"/>
                    <a:pt x="170" y="19"/>
                    <a:pt x="166" y="0"/>
                  </a:cubicBezTo>
                  <a:cubicBezTo>
                    <a:pt x="162" y="19"/>
                    <a:pt x="158" y="38"/>
                    <a:pt x="155" y="56"/>
                  </a:cubicBezTo>
                  <a:cubicBezTo>
                    <a:pt x="151" y="69"/>
                    <a:pt x="143" y="80"/>
                    <a:pt x="130" y="88"/>
                  </a:cubicBezTo>
                  <a:cubicBezTo>
                    <a:pt x="117" y="96"/>
                    <a:pt x="100" y="102"/>
                    <a:pt x="84" y="102"/>
                  </a:cubicBezTo>
                  <a:cubicBezTo>
                    <a:pt x="66" y="102"/>
                    <a:pt x="49" y="100"/>
                    <a:pt x="35" y="91"/>
                  </a:cubicBezTo>
                  <a:cubicBezTo>
                    <a:pt x="20" y="84"/>
                    <a:pt x="6" y="73"/>
                    <a:pt x="0" y="58"/>
                  </a:cubicBezTo>
                  <a:cubicBezTo>
                    <a:pt x="2" y="75"/>
                    <a:pt x="12" y="90"/>
                    <a:pt x="27" y="100"/>
                  </a:cubicBezTo>
                  <a:cubicBezTo>
                    <a:pt x="42" y="109"/>
                    <a:pt x="63" y="116"/>
                    <a:pt x="82" y="118"/>
                  </a:cubicBezTo>
                  <a:cubicBezTo>
                    <a:pt x="103" y="119"/>
                    <a:pt x="124" y="115"/>
                    <a:pt x="142" y="105"/>
                  </a:cubicBezTo>
                  <a:cubicBezTo>
                    <a:pt x="151" y="100"/>
                    <a:pt x="158" y="93"/>
                    <a:pt x="164" y="84"/>
                  </a:cubicBezTo>
                  <a:cubicBezTo>
                    <a:pt x="171" y="93"/>
                    <a:pt x="179" y="100"/>
                    <a:pt x="188" y="105"/>
                  </a:cubicBezTo>
                  <a:cubicBezTo>
                    <a:pt x="206" y="115"/>
                    <a:pt x="227" y="119"/>
                    <a:pt x="246" y="118"/>
                  </a:cubicBezTo>
                  <a:cubicBezTo>
                    <a:pt x="265" y="118"/>
                    <a:pt x="287" y="111"/>
                    <a:pt x="302" y="100"/>
                  </a:cubicBezTo>
                  <a:cubicBezTo>
                    <a:pt x="317" y="90"/>
                    <a:pt x="328" y="73"/>
                    <a:pt x="328" y="58"/>
                  </a:cubicBezTo>
                  <a:cubicBezTo>
                    <a:pt x="325" y="71"/>
                    <a:pt x="312" y="83"/>
                    <a:pt x="297" y="91"/>
                  </a:cubicBezTo>
                  <a:cubicBezTo>
                    <a:pt x="282" y="97"/>
                    <a:pt x="264" y="102"/>
                    <a:pt x="248" y="102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" name="Google Shape;434;p18"/>
            <p:cNvSpPr/>
            <p:nvPr/>
          </p:nvSpPr>
          <p:spPr>
            <a:xfrm>
              <a:off x="9188280" y="4968720"/>
              <a:ext cx="44640" cy="21240"/>
            </a:xfrm>
            <a:custGeom>
              <a:rect b="b" l="l" r="r" t="t"/>
              <a:pathLst>
                <a:path extrusionOk="0" h="60" w="125">
                  <a:moveTo>
                    <a:pt x="62" y="0"/>
                  </a:moveTo>
                  <a:cubicBezTo>
                    <a:pt x="51" y="0"/>
                    <a:pt x="16" y="0"/>
                    <a:pt x="4" y="10"/>
                  </a:cubicBezTo>
                  <a:cubicBezTo>
                    <a:pt x="-5" y="16"/>
                    <a:pt x="2" y="32"/>
                    <a:pt x="23" y="48"/>
                  </a:cubicBezTo>
                  <a:cubicBezTo>
                    <a:pt x="38" y="58"/>
                    <a:pt x="51" y="60"/>
                    <a:pt x="61" y="60"/>
                  </a:cubicBezTo>
                  <a:cubicBezTo>
                    <a:pt x="72" y="60"/>
                    <a:pt x="86" y="56"/>
                    <a:pt x="99" y="48"/>
                  </a:cubicBezTo>
                  <a:cubicBezTo>
                    <a:pt x="125" y="32"/>
                    <a:pt x="129" y="16"/>
                    <a:pt x="121" y="10"/>
                  </a:cubicBezTo>
                  <a:cubicBezTo>
                    <a:pt x="110" y="0"/>
                    <a:pt x="74" y="0"/>
                    <a:pt x="62" y="0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20"/>
          <p:cNvSpPr/>
          <p:nvPr/>
        </p:nvSpPr>
        <p:spPr>
          <a:xfrm>
            <a:off x="0" y="5040000"/>
            <a:ext cx="10080000" cy="63000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9ECF6C"/>
          </a:solidFill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6" name="Google Shape;506;p20"/>
          <p:cNvSpPr txBox="1"/>
          <p:nvPr>
            <p:ph type="title"/>
          </p:nvPr>
        </p:nvSpPr>
        <p:spPr>
          <a:xfrm>
            <a:off x="540000" y="180000"/>
            <a:ext cx="9000000" cy="9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07" name="Google Shape;507;p20"/>
          <p:cNvSpPr txBox="1"/>
          <p:nvPr>
            <p:ph idx="1" type="body"/>
          </p:nvPr>
        </p:nvSpPr>
        <p:spPr>
          <a:xfrm>
            <a:off x="540000" y="1260000"/>
            <a:ext cx="9000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spcBef>
                <a:spcPts val="106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508" name="Google Shape;508;p20"/>
          <p:cNvSpPr txBox="1"/>
          <p:nvPr>
            <p:ph idx="10" type="dt"/>
          </p:nvPr>
        </p:nvSpPr>
        <p:spPr>
          <a:xfrm>
            <a:off x="503999" y="5165280"/>
            <a:ext cx="234828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509" name="Google Shape;509;p20"/>
          <p:cNvSpPr txBox="1"/>
          <p:nvPr>
            <p:ph idx="11" type="ftr"/>
          </p:nvPr>
        </p:nvSpPr>
        <p:spPr>
          <a:xfrm>
            <a:off x="3447360" y="5165280"/>
            <a:ext cx="319500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510" name="Google Shape;510;p20"/>
          <p:cNvSpPr txBox="1"/>
          <p:nvPr>
            <p:ph idx="12" type="sldNum"/>
          </p:nvPr>
        </p:nvSpPr>
        <p:spPr>
          <a:xfrm>
            <a:off x="7227360" y="5165280"/>
            <a:ext cx="234828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511" name="Google Shape;511;p20"/>
          <p:cNvGrpSpPr/>
          <p:nvPr/>
        </p:nvGrpSpPr>
        <p:grpSpPr>
          <a:xfrm>
            <a:off x="7560000" y="4590000"/>
            <a:ext cx="539640" cy="719640"/>
            <a:chOff x="7560000" y="4590000"/>
            <a:chExt cx="539640" cy="719640"/>
          </a:xfrm>
        </p:grpSpPr>
        <p:sp>
          <p:nvSpPr>
            <p:cNvPr id="512" name="Google Shape;512;p20"/>
            <p:cNvSpPr/>
            <p:nvPr/>
          </p:nvSpPr>
          <p:spPr>
            <a:xfrm>
              <a:off x="7560000" y="5083559"/>
              <a:ext cx="94320" cy="105120"/>
            </a:xfrm>
            <a:custGeom>
              <a:rect b="b" l="l" r="r" t="t"/>
              <a:pathLst>
                <a:path extrusionOk="0" h="293" w="263">
                  <a:moveTo>
                    <a:pt x="0" y="146"/>
                  </a:moveTo>
                  <a:cubicBezTo>
                    <a:pt x="0" y="172"/>
                    <a:pt x="6" y="198"/>
                    <a:pt x="18" y="220"/>
                  </a:cubicBezTo>
                  <a:cubicBezTo>
                    <a:pt x="30" y="242"/>
                    <a:pt x="46" y="260"/>
                    <a:pt x="66" y="273"/>
                  </a:cubicBezTo>
                  <a:cubicBezTo>
                    <a:pt x="86" y="286"/>
                    <a:pt x="108" y="293"/>
                    <a:pt x="131" y="293"/>
                  </a:cubicBezTo>
                  <a:cubicBezTo>
                    <a:pt x="154" y="293"/>
                    <a:pt x="177" y="286"/>
                    <a:pt x="197" y="273"/>
                  </a:cubicBezTo>
                  <a:cubicBezTo>
                    <a:pt x="217" y="260"/>
                    <a:pt x="233" y="242"/>
                    <a:pt x="245" y="220"/>
                  </a:cubicBezTo>
                  <a:cubicBezTo>
                    <a:pt x="256" y="198"/>
                    <a:pt x="263" y="172"/>
                    <a:pt x="263" y="146"/>
                  </a:cubicBezTo>
                  <a:cubicBezTo>
                    <a:pt x="263" y="120"/>
                    <a:pt x="256" y="95"/>
                    <a:pt x="245" y="73"/>
                  </a:cubicBezTo>
                  <a:cubicBezTo>
                    <a:pt x="233" y="51"/>
                    <a:pt x="217" y="33"/>
                    <a:pt x="197" y="20"/>
                  </a:cubicBezTo>
                  <a:cubicBezTo>
                    <a:pt x="177" y="7"/>
                    <a:pt x="154" y="0"/>
                    <a:pt x="131" y="0"/>
                  </a:cubicBezTo>
                  <a:cubicBezTo>
                    <a:pt x="109" y="0"/>
                    <a:pt x="86" y="7"/>
                    <a:pt x="66" y="20"/>
                  </a:cubicBezTo>
                  <a:cubicBezTo>
                    <a:pt x="46" y="33"/>
                    <a:pt x="30" y="51"/>
                    <a:pt x="18" y="73"/>
                  </a:cubicBezTo>
                  <a:cubicBezTo>
                    <a:pt x="6" y="95"/>
                    <a:pt x="0" y="120"/>
                    <a:pt x="0" y="146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" name="Google Shape;513;p20"/>
            <p:cNvSpPr/>
            <p:nvPr/>
          </p:nvSpPr>
          <p:spPr>
            <a:xfrm>
              <a:off x="7594200" y="5071320"/>
              <a:ext cx="163440" cy="209520"/>
            </a:xfrm>
            <a:custGeom>
              <a:rect b="b" l="l" r="r" t="t"/>
              <a:pathLst>
                <a:path extrusionOk="0" h="583" w="455">
                  <a:moveTo>
                    <a:pt x="26" y="490"/>
                  </a:moveTo>
                  <a:cubicBezTo>
                    <a:pt x="-72" y="113"/>
                    <a:pt x="135" y="163"/>
                    <a:pt x="190" y="0"/>
                  </a:cubicBezTo>
                  <a:cubicBezTo>
                    <a:pt x="267" y="39"/>
                    <a:pt x="345" y="77"/>
                    <a:pt x="423" y="116"/>
                  </a:cubicBezTo>
                  <a:cubicBezTo>
                    <a:pt x="423" y="113"/>
                    <a:pt x="494" y="477"/>
                    <a:pt x="426" y="557"/>
                  </a:cubicBezTo>
                  <a:cubicBezTo>
                    <a:pt x="373" y="616"/>
                    <a:pt x="46" y="567"/>
                    <a:pt x="26" y="490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" name="Google Shape;514;p20"/>
            <p:cNvSpPr/>
            <p:nvPr/>
          </p:nvSpPr>
          <p:spPr>
            <a:xfrm>
              <a:off x="7649640" y="5188320"/>
              <a:ext cx="96480" cy="50760"/>
            </a:xfrm>
            <a:custGeom>
              <a:rect b="b" l="l" r="r" t="t"/>
              <a:pathLst>
                <a:path extrusionOk="0" h="142" w="269">
                  <a:moveTo>
                    <a:pt x="233" y="68"/>
                  </a:moveTo>
                  <a:cubicBezTo>
                    <a:pt x="213" y="48"/>
                    <a:pt x="190" y="28"/>
                    <a:pt x="164" y="18"/>
                  </a:cubicBezTo>
                  <a:cubicBezTo>
                    <a:pt x="112" y="-6"/>
                    <a:pt x="52" y="-6"/>
                    <a:pt x="0" y="15"/>
                  </a:cubicBezTo>
                  <a:cubicBezTo>
                    <a:pt x="56" y="15"/>
                    <a:pt x="105" y="18"/>
                    <a:pt x="154" y="41"/>
                  </a:cubicBezTo>
                  <a:cubicBezTo>
                    <a:pt x="177" y="51"/>
                    <a:pt x="200" y="65"/>
                    <a:pt x="219" y="81"/>
                  </a:cubicBezTo>
                  <a:cubicBezTo>
                    <a:pt x="236" y="98"/>
                    <a:pt x="255" y="118"/>
                    <a:pt x="269" y="142"/>
                  </a:cubicBezTo>
                  <a:cubicBezTo>
                    <a:pt x="265" y="115"/>
                    <a:pt x="253" y="88"/>
                    <a:pt x="233" y="68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" name="Google Shape;515;p20"/>
            <p:cNvSpPr/>
            <p:nvPr/>
          </p:nvSpPr>
          <p:spPr>
            <a:xfrm>
              <a:off x="7726319" y="5054400"/>
              <a:ext cx="138960" cy="255240"/>
            </a:xfrm>
            <a:custGeom>
              <a:rect b="b" l="l" r="r" t="t"/>
              <a:pathLst>
                <a:path extrusionOk="0" h="710" w="387">
                  <a:moveTo>
                    <a:pt x="79" y="666"/>
                  </a:moveTo>
                  <a:cubicBezTo>
                    <a:pt x="0" y="583"/>
                    <a:pt x="3" y="213"/>
                    <a:pt x="0" y="29"/>
                  </a:cubicBezTo>
                  <a:cubicBezTo>
                    <a:pt x="111" y="20"/>
                    <a:pt x="223" y="10"/>
                    <a:pt x="334" y="0"/>
                  </a:cubicBezTo>
                  <a:cubicBezTo>
                    <a:pt x="337" y="0"/>
                    <a:pt x="429" y="586"/>
                    <a:pt x="364" y="666"/>
                  </a:cubicBezTo>
                  <a:cubicBezTo>
                    <a:pt x="315" y="726"/>
                    <a:pt x="134" y="723"/>
                    <a:pt x="79" y="666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" name="Google Shape;516;p20"/>
            <p:cNvSpPr/>
            <p:nvPr/>
          </p:nvSpPr>
          <p:spPr>
            <a:xfrm>
              <a:off x="7848360" y="5054400"/>
              <a:ext cx="139320" cy="255240"/>
            </a:xfrm>
            <a:custGeom>
              <a:rect b="b" l="l" r="r" t="t"/>
              <a:pathLst>
                <a:path extrusionOk="0" h="710" w="388">
                  <a:moveTo>
                    <a:pt x="309" y="666"/>
                  </a:moveTo>
                  <a:cubicBezTo>
                    <a:pt x="388" y="583"/>
                    <a:pt x="384" y="213"/>
                    <a:pt x="388" y="29"/>
                  </a:cubicBezTo>
                  <a:cubicBezTo>
                    <a:pt x="276" y="20"/>
                    <a:pt x="165" y="10"/>
                    <a:pt x="54" y="0"/>
                  </a:cubicBezTo>
                  <a:cubicBezTo>
                    <a:pt x="44" y="222"/>
                    <a:pt x="-41" y="586"/>
                    <a:pt x="25" y="666"/>
                  </a:cubicBezTo>
                  <a:cubicBezTo>
                    <a:pt x="74" y="726"/>
                    <a:pt x="254" y="723"/>
                    <a:pt x="309" y="666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" name="Google Shape;517;p20"/>
            <p:cNvSpPr/>
            <p:nvPr/>
          </p:nvSpPr>
          <p:spPr>
            <a:xfrm>
              <a:off x="7852320" y="5191200"/>
              <a:ext cx="9360" cy="102960"/>
            </a:xfrm>
            <a:custGeom>
              <a:rect b="b" l="l" r="r" t="t"/>
              <a:pathLst>
                <a:path extrusionOk="0" h="287" w="27">
                  <a:moveTo>
                    <a:pt x="27" y="144"/>
                  </a:moveTo>
                  <a:cubicBezTo>
                    <a:pt x="27" y="98"/>
                    <a:pt x="23" y="48"/>
                    <a:pt x="14" y="0"/>
                  </a:cubicBezTo>
                  <a:cubicBezTo>
                    <a:pt x="4" y="48"/>
                    <a:pt x="0" y="98"/>
                    <a:pt x="0" y="144"/>
                  </a:cubicBezTo>
                  <a:cubicBezTo>
                    <a:pt x="4" y="194"/>
                    <a:pt x="4" y="241"/>
                    <a:pt x="14" y="287"/>
                  </a:cubicBezTo>
                  <a:cubicBezTo>
                    <a:pt x="23" y="241"/>
                    <a:pt x="27" y="191"/>
                    <a:pt x="27" y="144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" name="Google Shape;518;p20"/>
            <p:cNvSpPr/>
            <p:nvPr/>
          </p:nvSpPr>
          <p:spPr>
            <a:xfrm>
              <a:off x="7751160" y="5044680"/>
              <a:ext cx="211680" cy="208440"/>
            </a:xfrm>
            <a:custGeom>
              <a:rect b="b" l="l" r="r" t="t"/>
              <a:pathLst>
                <a:path extrusionOk="0" h="580" w="589">
                  <a:moveTo>
                    <a:pt x="295" y="580"/>
                  </a:moveTo>
                  <a:cubicBezTo>
                    <a:pt x="393" y="477"/>
                    <a:pt x="589" y="423"/>
                    <a:pt x="589" y="273"/>
                  </a:cubicBezTo>
                  <a:cubicBezTo>
                    <a:pt x="589" y="123"/>
                    <a:pt x="459" y="0"/>
                    <a:pt x="295" y="0"/>
                  </a:cubicBezTo>
                  <a:cubicBezTo>
                    <a:pt x="131" y="0"/>
                    <a:pt x="0" y="123"/>
                    <a:pt x="0" y="273"/>
                  </a:cubicBezTo>
                  <a:cubicBezTo>
                    <a:pt x="0" y="423"/>
                    <a:pt x="196" y="477"/>
                    <a:pt x="295" y="580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9" name="Google Shape;519;p20"/>
            <p:cNvSpPr/>
            <p:nvPr/>
          </p:nvSpPr>
          <p:spPr>
            <a:xfrm>
              <a:off x="7614720" y="4590000"/>
              <a:ext cx="159120" cy="315360"/>
            </a:xfrm>
            <a:custGeom>
              <a:rect b="b" l="l" r="r" t="t"/>
              <a:pathLst>
                <a:path extrusionOk="0" h="877" w="443">
                  <a:moveTo>
                    <a:pt x="404" y="384"/>
                  </a:moveTo>
                  <a:cubicBezTo>
                    <a:pt x="421" y="734"/>
                    <a:pt x="430" y="681"/>
                    <a:pt x="443" y="830"/>
                  </a:cubicBezTo>
                  <a:cubicBezTo>
                    <a:pt x="382" y="846"/>
                    <a:pt x="321" y="861"/>
                    <a:pt x="260" y="877"/>
                  </a:cubicBezTo>
                  <a:cubicBezTo>
                    <a:pt x="185" y="744"/>
                    <a:pt x="270" y="843"/>
                    <a:pt x="35" y="477"/>
                  </a:cubicBezTo>
                  <a:cubicBezTo>
                    <a:pt x="-50" y="341"/>
                    <a:pt x="41" y="20"/>
                    <a:pt x="93" y="0"/>
                  </a:cubicBezTo>
                  <a:cubicBezTo>
                    <a:pt x="126" y="-9"/>
                    <a:pt x="398" y="204"/>
                    <a:pt x="404" y="384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0" name="Google Shape;520;p20"/>
            <p:cNvSpPr/>
            <p:nvPr/>
          </p:nvSpPr>
          <p:spPr>
            <a:xfrm>
              <a:off x="7645680" y="4653360"/>
              <a:ext cx="115560" cy="249480"/>
            </a:xfrm>
            <a:custGeom>
              <a:rect b="b" l="l" r="r" t="t"/>
              <a:pathLst>
                <a:path extrusionOk="0" h="694" w="322">
                  <a:moveTo>
                    <a:pt x="240" y="227"/>
                  </a:moveTo>
                  <a:cubicBezTo>
                    <a:pt x="302" y="567"/>
                    <a:pt x="295" y="518"/>
                    <a:pt x="322" y="664"/>
                  </a:cubicBezTo>
                  <a:cubicBezTo>
                    <a:pt x="282" y="674"/>
                    <a:pt x="241" y="684"/>
                    <a:pt x="201" y="694"/>
                  </a:cubicBezTo>
                  <a:cubicBezTo>
                    <a:pt x="142" y="556"/>
                    <a:pt x="201" y="670"/>
                    <a:pt x="24" y="280"/>
                  </a:cubicBezTo>
                  <a:cubicBezTo>
                    <a:pt x="-22" y="181"/>
                    <a:pt x="4" y="17"/>
                    <a:pt x="53" y="1"/>
                  </a:cubicBezTo>
                  <a:cubicBezTo>
                    <a:pt x="86" y="-9"/>
                    <a:pt x="214" y="87"/>
                    <a:pt x="240" y="227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1" name="Google Shape;521;p20"/>
            <p:cNvSpPr/>
            <p:nvPr/>
          </p:nvSpPr>
          <p:spPr>
            <a:xfrm>
              <a:off x="7939440" y="4590000"/>
              <a:ext cx="160200" cy="315360"/>
            </a:xfrm>
            <a:custGeom>
              <a:rect b="b" l="l" r="r" t="t"/>
              <a:pathLst>
                <a:path extrusionOk="0" h="877" w="446">
                  <a:moveTo>
                    <a:pt x="39" y="384"/>
                  </a:moveTo>
                  <a:cubicBezTo>
                    <a:pt x="23" y="734"/>
                    <a:pt x="13" y="681"/>
                    <a:pt x="0" y="830"/>
                  </a:cubicBezTo>
                  <a:cubicBezTo>
                    <a:pt x="61" y="846"/>
                    <a:pt x="122" y="861"/>
                    <a:pt x="183" y="877"/>
                  </a:cubicBezTo>
                  <a:cubicBezTo>
                    <a:pt x="259" y="744"/>
                    <a:pt x="173" y="843"/>
                    <a:pt x="410" y="477"/>
                  </a:cubicBezTo>
                  <a:cubicBezTo>
                    <a:pt x="498" y="341"/>
                    <a:pt x="403" y="20"/>
                    <a:pt x="350" y="0"/>
                  </a:cubicBezTo>
                  <a:cubicBezTo>
                    <a:pt x="318" y="-9"/>
                    <a:pt x="46" y="204"/>
                    <a:pt x="39" y="384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2" name="Google Shape;522;p20"/>
            <p:cNvSpPr/>
            <p:nvPr/>
          </p:nvSpPr>
          <p:spPr>
            <a:xfrm>
              <a:off x="7952400" y="4653360"/>
              <a:ext cx="115920" cy="250560"/>
            </a:xfrm>
            <a:custGeom>
              <a:rect b="b" l="l" r="r" t="t"/>
              <a:pathLst>
                <a:path extrusionOk="0" h="697" w="323">
                  <a:moveTo>
                    <a:pt x="82" y="227"/>
                  </a:moveTo>
                  <a:cubicBezTo>
                    <a:pt x="19" y="567"/>
                    <a:pt x="27" y="518"/>
                    <a:pt x="0" y="664"/>
                  </a:cubicBezTo>
                  <a:cubicBezTo>
                    <a:pt x="39" y="675"/>
                    <a:pt x="79" y="686"/>
                    <a:pt x="118" y="697"/>
                  </a:cubicBezTo>
                  <a:cubicBezTo>
                    <a:pt x="178" y="560"/>
                    <a:pt x="118" y="675"/>
                    <a:pt x="298" y="285"/>
                  </a:cubicBezTo>
                  <a:cubicBezTo>
                    <a:pt x="344" y="181"/>
                    <a:pt x="321" y="17"/>
                    <a:pt x="268" y="1"/>
                  </a:cubicBezTo>
                  <a:cubicBezTo>
                    <a:pt x="236" y="-9"/>
                    <a:pt x="109" y="87"/>
                    <a:pt x="82" y="227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3" name="Google Shape;523;p20"/>
            <p:cNvSpPr/>
            <p:nvPr/>
          </p:nvSpPr>
          <p:spPr>
            <a:xfrm>
              <a:off x="7640999" y="4781880"/>
              <a:ext cx="431640" cy="384840"/>
            </a:xfrm>
            <a:custGeom>
              <a:rect b="b" l="l" r="r" t="t"/>
              <a:pathLst>
                <a:path extrusionOk="0" h="1070" w="1200">
                  <a:moveTo>
                    <a:pt x="600" y="0"/>
                  </a:moveTo>
                  <a:cubicBezTo>
                    <a:pt x="269" y="0"/>
                    <a:pt x="118" y="144"/>
                    <a:pt x="118" y="343"/>
                  </a:cubicBezTo>
                  <a:cubicBezTo>
                    <a:pt x="118" y="510"/>
                    <a:pt x="-130" y="757"/>
                    <a:pt x="93" y="920"/>
                  </a:cubicBezTo>
                  <a:cubicBezTo>
                    <a:pt x="200" y="1000"/>
                    <a:pt x="384" y="1070"/>
                    <a:pt x="600" y="1070"/>
                  </a:cubicBezTo>
                  <a:cubicBezTo>
                    <a:pt x="816" y="1070"/>
                    <a:pt x="999" y="1000"/>
                    <a:pt x="1108" y="920"/>
                  </a:cubicBezTo>
                  <a:cubicBezTo>
                    <a:pt x="1330" y="754"/>
                    <a:pt x="1081" y="510"/>
                    <a:pt x="1081" y="343"/>
                  </a:cubicBezTo>
                  <a:cubicBezTo>
                    <a:pt x="1081" y="144"/>
                    <a:pt x="934" y="0"/>
                    <a:pt x="600" y="0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" name="Google Shape;524;p20"/>
            <p:cNvSpPr/>
            <p:nvPr/>
          </p:nvSpPr>
          <p:spPr>
            <a:xfrm>
              <a:off x="7669440" y="4834800"/>
              <a:ext cx="377280" cy="318960"/>
            </a:xfrm>
            <a:custGeom>
              <a:rect b="b" l="l" r="r" t="t"/>
              <a:pathLst>
                <a:path extrusionOk="0" h="887" w="1049">
                  <a:moveTo>
                    <a:pt x="479" y="30"/>
                  </a:moveTo>
                  <a:cubicBezTo>
                    <a:pt x="508" y="-10"/>
                    <a:pt x="534" y="-10"/>
                    <a:pt x="564" y="30"/>
                  </a:cubicBezTo>
                  <a:cubicBezTo>
                    <a:pt x="632" y="120"/>
                    <a:pt x="741" y="314"/>
                    <a:pt x="747" y="474"/>
                  </a:cubicBezTo>
                  <a:cubicBezTo>
                    <a:pt x="872" y="457"/>
                    <a:pt x="1012" y="463"/>
                    <a:pt x="1042" y="531"/>
                  </a:cubicBezTo>
                  <a:cubicBezTo>
                    <a:pt x="1097" y="664"/>
                    <a:pt x="836" y="887"/>
                    <a:pt x="525" y="887"/>
                  </a:cubicBezTo>
                  <a:cubicBezTo>
                    <a:pt x="210" y="887"/>
                    <a:pt x="-49" y="664"/>
                    <a:pt x="8" y="531"/>
                  </a:cubicBezTo>
                  <a:cubicBezTo>
                    <a:pt x="30" y="463"/>
                    <a:pt x="175" y="457"/>
                    <a:pt x="295" y="474"/>
                  </a:cubicBezTo>
                  <a:cubicBezTo>
                    <a:pt x="303" y="314"/>
                    <a:pt x="410" y="120"/>
                    <a:pt x="479" y="30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" name="Google Shape;525;p20"/>
            <p:cNvSpPr/>
            <p:nvPr/>
          </p:nvSpPr>
          <p:spPr>
            <a:xfrm>
              <a:off x="7768080" y="5062680"/>
              <a:ext cx="177840" cy="65520"/>
            </a:xfrm>
            <a:custGeom>
              <a:rect b="b" l="l" r="r" t="t"/>
              <a:pathLst>
                <a:path extrusionOk="0" h="183" w="495">
                  <a:moveTo>
                    <a:pt x="100" y="67"/>
                  </a:moveTo>
                  <a:cubicBezTo>
                    <a:pt x="136" y="70"/>
                    <a:pt x="175" y="61"/>
                    <a:pt x="205" y="40"/>
                  </a:cubicBezTo>
                  <a:cubicBezTo>
                    <a:pt x="221" y="30"/>
                    <a:pt x="234" y="17"/>
                    <a:pt x="248" y="0"/>
                  </a:cubicBezTo>
                  <a:cubicBezTo>
                    <a:pt x="257" y="17"/>
                    <a:pt x="273" y="30"/>
                    <a:pt x="290" y="40"/>
                  </a:cubicBezTo>
                  <a:cubicBezTo>
                    <a:pt x="323" y="61"/>
                    <a:pt x="358" y="70"/>
                    <a:pt x="395" y="67"/>
                  </a:cubicBezTo>
                  <a:cubicBezTo>
                    <a:pt x="431" y="67"/>
                    <a:pt x="467" y="53"/>
                    <a:pt x="493" y="30"/>
                  </a:cubicBezTo>
                  <a:cubicBezTo>
                    <a:pt x="509" y="17"/>
                    <a:pt x="424" y="183"/>
                    <a:pt x="248" y="183"/>
                  </a:cubicBezTo>
                  <a:cubicBezTo>
                    <a:pt x="71" y="183"/>
                    <a:pt x="-14" y="17"/>
                    <a:pt x="2" y="30"/>
                  </a:cubicBezTo>
                  <a:cubicBezTo>
                    <a:pt x="28" y="50"/>
                    <a:pt x="64" y="64"/>
                    <a:pt x="100" y="67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6" name="Google Shape;526;p20"/>
            <p:cNvSpPr/>
            <p:nvPr/>
          </p:nvSpPr>
          <p:spPr>
            <a:xfrm>
              <a:off x="7705079" y="4881960"/>
              <a:ext cx="104400" cy="126360"/>
            </a:xfrm>
            <a:custGeom>
              <a:rect b="b" l="l" r="r" t="t"/>
              <a:pathLst>
                <a:path extrusionOk="0" h="352" w="291">
                  <a:moveTo>
                    <a:pt x="190" y="10"/>
                  </a:moveTo>
                  <a:cubicBezTo>
                    <a:pt x="92" y="-31"/>
                    <a:pt x="26" y="66"/>
                    <a:pt x="10" y="119"/>
                  </a:cubicBezTo>
                  <a:cubicBezTo>
                    <a:pt x="-16" y="199"/>
                    <a:pt x="17" y="289"/>
                    <a:pt x="26" y="310"/>
                  </a:cubicBezTo>
                  <a:cubicBezTo>
                    <a:pt x="34" y="323"/>
                    <a:pt x="105" y="387"/>
                    <a:pt x="266" y="326"/>
                  </a:cubicBezTo>
                  <a:cubicBezTo>
                    <a:pt x="262" y="326"/>
                    <a:pt x="305" y="236"/>
                    <a:pt x="286" y="153"/>
                  </a:cubicBezTo>
                  <a:cubicBezTo>
                    <a:pt x="254" y="105"/>
                    <a:pt x="275" y="43"/>
                    <a:pt x="190" y="10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" name="Google Shape;527;p20"/>
            <p:cNvSpPr/>
            <p:nvPr/>
          </p:nvSpPr>
          <p:spPr>
            <a:xfrm>
              <a:off x="7698240" y="4875120"/>
              <a:ext cx="109080" cy="136440"/>
            </a:xfrm>
            <a:custGeom>
              <a:rect b="b" l="l" r="r" t="t"/>
              <a:pathLst>
                <a:path extrusionOk="0" h="380" w="304">
                  <a:moveTo>
                    <a:pt x="268" y="62"/>
                  </a:moveTo>
                  <a:cubicBezTo>
                    <a:pt x="254" y="45"/>
                    <a:pt x="241" y="32"/>
                    <a:pt x="226" y="22"/>
                  </a:cubicBezTo>
                  <a:cubicBezTo>
                    <a:pt x="219" y="15"/>
                    <a:pt x="209" y="11"/>
                    <a:pt x="199" y="8"/>
                  </a:cubicBezTo>
                  <a:cubicBezTo>
                    <a:pt x="189" y="4"/>
                    <a:pt x="180" y="1"/>
                    <a:pt x="169" y="1"/>
                  </a:cubicBezTo>
                  <a:cubicBezTo>
                    <a:pt x="130" y="-5"/>
                    <a:pt x="91" y="15"/>
                    <a:pt x="65" y="41"/>
                  </a:cubicBezTo>
                  <a:cubicBezTo>
                    <a:pt x="38" y="68"/>
                    <a:pt x="16" y="106"/>
                    <a:pt x="6" y="145"/>
                  </a:cubicBezTo>
                  <a:cubicBezTo>
                    <a:pt x="-4" y="185"/>
                    <a:pt x="-1" y="228"/>
                    <a:pt x="10" y="268"/>
                  </a:cubicBezTo>
                  <a:cubicBezTo>
                    <a:pt x="13" y="288"/>
                    <a:pt x="19" y="308"/>
                    <a:pt x="29" y="325"/>
                  </a:cubicBezTo>
                  <a:cubicBezTo>
                    <a:pt x="30" y="327"/>
                    <a:pt x="31" y="330"/>
                    <a:pt x="32" y="332"/>
                  </a:cubicBezTo>
                  <a:cubicBezTo>
                    <a:pt x="32" y="335"/>
                    <a:pt x="32" y="338"/>
                    <a:pt x="32" y="341"/>
                  </a:cubicBezTo>
                  <a:cubicBezTo>
                    <a:pt x="33" y="343"/>
                    <a:pt x="34" y="344"/>
                    <a:pt x="35" y="345"/>
                  </a:cubicBezTo>
                  <a:cubicBezTo>
                    <a:pt x="38" y="348"/>
                    <a:pt x="41" y="351"/>
                    <a:pt x="49" y="354"/>
                  </a:cubicBezTo>
                  <a:cubicBezTo>
                    <a:pt x="58" y="362"/>
                    <a:pt x="65" y="365"/>
                    <a:pt x="74" y="369"/>
                  </a:cubicBezTo>
                  <a:cubicBezTo>
                    <a:pt x="111" y="382"/>
                    <a:pt x="147" y="382"/>
                    <a:pt x="183" y="378"/>
                  </a:cubicBezTo>
                  <a:cubicBezTo>
                    <a:pt x="219" y="372"/>
                    <a:pt x="251" y="362"/>
                    <a:pt x="284" y="345"/>
                  </a:cubicBezTo>
                  <a:cubicBezTo>
                    <a:pt x="251" y="351"/>
                    <a:pt x="215" y="362"/>
                    <a:pt x="183" y="362"/>
                  </a:cubicBezTo>
                  <a:cubicBezTo>
                    <a:pt x="151" y="362"/>
                    <a:pt x="114" y="358"/>
                    <a:pt x="84" y="345"/>
                  </a:cubicBezTo>
                  <a:cubicBezTo>
                    <a:pt x="78" y="341"/>
                    <a:pt x="71" y="338"/>
                    <a:pt x="65" y="332"/>
                  </a:cubicBezTo>
                  <a:cubicBezTo>
                    <a:pt x="62" y="328"/>
                    <a:pt x="58" y="328"/>
                    <a:pt x="58" y="325"/>
                  </a:cubicBezTo>
                  <a:cubicBezTo>
                    <a:pt x="57" y="323"/>
                    <a:pt x="56" y="321"/>
                    <a:pt x="55" y="319"/>
                  </a:cubicBezTo>
                  <a:cubicBezTo>
                    <a:pt x="49" y="301"/>
                    <a:pt x="45" y="285"/>
                    <a:pt x="38" y="268"/>
                  </a:cubicBezTo>
                  <a:cubicBezTo>
                    <a:pt x="32" y="232"/>
                    <a:pt x="29" y="195"/>
                    <a:pt x="38" y="162"/>
                  </a:cubicBezTo>
                  <a:cubicBezTo>
                    <a:pt x="45" y="128"/>
                    <a:pt x="65" y="98"/>
                    <a:pt x="87" y="75"/>
                  </a:cubicBezTo>
                  <a:cubicBezTo>
                    <a:pt x="111" y="51"/>
                    <a:pt x="140" y="35"/>
                    <a:pt x="169" y="38"/>
                  </a:cubicBezTo>
                  <a:cubicBezTo>
                    <a:pt x="177" y="38"/>
                    <a:pt x="186" y="38"/>
                    <a:pt x="193" y="41"/>
                  </a:cubicBezTo>
                  <a:cubicBezTo>
                    <a:pt x="199" y="45"/>
                    <a:pt x="209" y="45"/>
                    <a:pt x="215" y="48"/>
                  </a:cubicBezTo>
                  <a:cubicBezTo>
                    <a:pt x="232" y="54"/>
                    <a:pt x="245" y="65"/>
                    <a:pt x="254" y="78"/>
                  </a:cubicBezTo>
                  <a:cubicBezTo>
                    <a:pt x="278" y="98"/>
                    <a:pt x="294" y="131"/>
                    <a:pt x="304" y="171"/>
                  </a:cubicBezTo>
                  <a:cubicBezTo>
                    <a:pt x="304" y="131"/>
                    <a:pt x="290" y="94"/>
                    <a:pt x="268" y="62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" name="Google Shape;528;p20"/>
            <p:cNvSpPr/>
            <p:nvPr/>
          </p:nvSpPr>
          <p:spPr>
            <a:xfrm>
              <a:off x="7732440" y="4911839"/>
              <a:ext cx="60840" cy="75960"/>
            </a:xfrm>
            <a:custGeom>
              <a:rect b="b" l="l" r="r" t="t"/>
              <a:pathLst>
                <a:path extrusionOk="0" h="212" w="170">
                  <a:moveTo>
                    <a:pt x="0" y="106"/>
                  </a:moveTo>
                  <a:cubicBezTo>
                    <a:pt x="0" y="125"/>
                    <a:pt x="3" y="143"/>
                    <a:pt x="11" y="159"/>
                  </a:cubicBezTo>
                  <a:cubicBezTo>
                    <a:pt x="18" y="176"/>
                    <a:pt x="29" y="189"/>
                    <a:pt x="43" y="198"/>
                  </a:cubicBezTo>
                  <a:cubicBezTo>
                    <a:pt x="56" y="207"/>
                    <a:pt x="70" y="212"/>
                    <a:pt x="85" y="212"/>
                  </a:cubicBezTo>
                  <a:cubicBezTo>
                    <a:pt x="100" y="212"/>
                    <a:pt x="114" y="207"/>
                    <a:pt x="128" y="198"/>
                  </a:cubicBezTo>
                  <a:cubicBezTo>
                    <a:pt x="141" y="189"/>
                    <a:pt x="151" y="176"/>
                    <a:pt x="159" y="159"/>
                  </a:cubicBezTo>
                  <a:cubicBezTo>
                    <a:pt x="166" y="143"/>
                    <a:pt x="170" y="125"/>
                    <a:pt x="170" y="106"/>
                  </a:cubicBezTo>
                  <a:cubicBezTo>
                    <a:pt x="170" y="88"/>
                    <a:pt x="166" y="69"/>
                    <a:pt x="159" y="53"/>
                  </a:cubicBezTo>
                  <a:cubicBezTo>
                    <a:pt x="151" y="37"/>
                    <a:pt x="141" y="23"/>
                    <a:pt x="128" y="14"/>
                  </a:cubicBezTo>
                  <a:cubicBezTo>
                    <a:pt x="114" y="5"/>
                    <a:pt x="100" y="0"/>
                    <a:pt x="85" y="0"/>
                  </a:cubicBezTo>
                  <a:cubicBezTo>
                    <a:pt x="70" y="0"/>
                    <a:pt x="56" y="5"/>
                    <a:pt x="43" y="14"/>
                  </a:cubicBezTo>
                  <a:cubicBezTo>
                    <a:pt x="29" y="23"/>
                    <a:pt x="18" y="37"/>
                    <a:pt x="11" y="53"/>
                  </a:cubicBezTo>
                  <a:cubicBezTo>
                    <a:pt x="3" y="69"/>
                    <a:pt x="0" y="88"/>
                    <a:pt x="0" y="106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9" name="Google Shape;529;p20"/>
            <p:cNvSpPr/>
            <p:nvPr/>
          </p:nvSpPr>
          <p:spPr>
            <a:xfrm>
              <a:off x="7905240" y="4881960"/>
              <a:ext cx="103320" cy="126360"/>
            </a:xfrm>
            <a:custGeom>
              <a:rect b="b" l="l" r="r" t="t"/>
              <a:pathLst>
                <a:path extrusionOk="0" h="352" w="288">
                  <a:moveTo>
                    <a:pt x="99" y="10"/>
                  </a:moveTo>
                  <a:cubicBezTo>
                    <a:pt x="197" y="-31"/>
                    <a:pt x="262" y="66"/>
                    <a:pt x="278" y="119"/>
                  </a:cubicBezTo>
                  <a:cubicBezTo>
                    <a:pt x="305" y="199"/>
                    <a:pt x="272" y="289"/>
                    <a:pt x="262" y="310"/>
                  </a:cubicBezTo>
                  <a:cubicBezTo>
                    <a:pt x="256" y="323"/>
                    <a:pt x="184" y="387"/>
                    <a:pt x="23" y="326"/>
                  </a:cubicBezTo>
                  <a:cubicBezTo>
                    <a:pt x="27" y="326"/>
                    <a:pt x="-12" y="236"/>
                    <a:pt x="4" y="153"/>
                  </a:cubicBezTo>
                  <a:cubicBezTo>
                    <a:pt x="35" y="105"/>
                    <a:pt x="13" y="43"/>
                    <a:pt x="99" y="10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" name="Google Shape;530;p20"/>
            <p:cNvSpPr/>
            <p:nvPr/>
          </p:nvSpPr>
          <p:spPr>
            <a:xfrm>
              <a:off x="7906679" y="4876200"/>
              <a:ext cx="109800" cy="134640"/>
            </a:xfrm>
            <a:custGeom>
              <a:rect b="b" l="l" r="r" t="t"/>
              <a:pathLst>
                <a:path extrusionOk="0" h="375" w="306">
                  <a:moveTo>
                    <a:pt x="49" y="72"/>
                  </a:moveTo>
                  <a:cubicBezTo>
                    <a:pt x="62" y="59"/>
                    <a:pt x="76" y="48"/>
                    <a:pt x="88" y="41"/>
                  </a:cubicBezTo>
                  <a:cubicBezTo>
                    <a:pt x="95" y="38"/>
                    <a:pt x="104" y="35"/>
                    <a:pt x="112" y="35"/>
                  </a:cubicBezTo>
                  <a:cubicBezTo>
                    <a:pt x="118" y="32"/>
                    <a:pt x="128" y="32"/>
                    <a:pt x="134" y="32"/>
                  </a:cubicBezTo>
                  <a:cubicBezTo>
                    <a:pt x="164" y="32"/>
                    <a:pt x="197" y="45"/>
                    <a:pt x="216" y="68"/>
                  </a:cubicBezTo>
                  <a:cubicBezTo>
                    <a:pt x="239" y="91"/>
                    <a:pt x="259" y="125"/>
                    <a:pt x="265" y="155"/>
                  </a:cubicBezTo>
                  <a:cubicBezTo>
                    <a:pt x="271" y="189"/>
                    <a:pt x="271" y="224"/>
                    <a:pt x="265" y="261"/>
                  </a:cubicBezTo>
                  <a:cubicBezTo>
                    <a:pt x="262" y="279"/>
                    <a:pt x="255" y="298"/>
                    <a:pt x="249" y="311"/>
                  </a:cubicBezTo>
                  <a:cubicBezTo>
                    <a:pt x="248" y="314"/>
                    <a:pt x="247" y="316"/>
                    <a:pt x="246" y="319"/>
                  </a:cubicBezTo>
                  <a:cubicBezTo>
                    <a:pt x="243" y="322"/>
                    <a:pt x="239" y="322"/>
                    <a:pt x="239" y="325"/>
                  </a:cubicBezTo>
                  <a:cubicBezTo>
                    <a:pt x="232" y="328"/>
                    <a:pt x="226" y="335"/>
                    <a:pt x="219" y="338"/>
                  </a:cubicBezTo>
                  <a:cubicBezTo>
                    <a:pt x="189" y="351"/>
                    <a:pt x="157" y="359"/>
                    <a:pt x="121" y="354"/>
                  </a:cubicBezTo>
                  <a:cubicBezTo>
                    <a:pt x="88" y="354"/>
                    <a:pt x="52" y="348"/>
                    <a:pt x="19" y="338"/>
                  </a:cubicBezTo>
                  <a:cubicBezTo>
                    <a:pt x="52" y="354"/>
                    <a:pt x="85" y="365"/>
                    <a:pt x="121" y="372"/>
                  </a:cubicBezTo>
                  <a:cubicBezTo>
                    <a:pt x="157" y="378"/>
                    <a:pt x="194" y="375"/>
                    <a:pt x="229" y="362"/>
                  </a:cubicBezTo>
                  <a:cubicBezTo>
                    <a:pt x="239" y="359"/>
                    <a:pt x="246" y="354"/>
                    <a:pt x="255" y="348"/>
                  </a:cubicBezTo>
                  <a:cubicBezTo>
                    <a:pt x="259" y="345"/>
                    <a:pt x="265" y="341"/>
                    <a:pt x="268" y="338"/>
                  </a:cubicBezTo>
                  <a:cubicBezTo>
                    <a:pt x="269" y="337"/>
                    <a:pt x="270" y="336"/>
                    <a:pt x="271" y="335"/>
                  </a:cubicBezTo>
                  <a:cubicBezTo>
                    <a:pt x="272" y="334"/>
                    <a:pt x="273" y="333"/>
                    <a:pt x="275" y="332"/>
                  </a:cubicBezTo>
                  <a:cubicBezTo>
                    <a:pt x="275" y="331"/>
                    <a:pt x="275" y="330"/>
                    <a:pt x="275" y="328"/>
                  </a:cubicBezTo>
                  <a:cubicBezTo>
                    <a:pt x="276" y="327"/>
                    <a:pt x="277" y="326"/>
                    <a:pt x="279" y="325"/>
                  </a:cubicBezTo>
                  <a:cubicBezTo>
                    <a:pt x="285" y="305"/>
                    <a:pt x="292" y="288"/>
                    <a:pt x="298" y="268"/>
                  </a:cubicBezTo>
                  <a:cubicBezTo>
                    <a:pt x="308" y="229"/>
                    <a:pt x="308" y="189"/>
                    <a:pt x="301" y="145"/>
                  </a:cubicBezTo>
                  <a:cubicBezTo>
                    <a:pt x="292" y="105"/>
                    <a:pt x="268" y="68"/>
                    <a:pt x="243" y="41"/>
                  </a:cubicBezTo>
                  <a:cubicBezTo>
                    <a:pt x="213" y="15"/>
                    <a:pt x="177" y="-5"/>
                    <a:pt x="137" y="1"/>
                  </a:cubicBezTo>
                  <a:cubicBezTo>
                    <a:pt x="128" y="1"/>
                    <a:pt x="118" y="4"/>
                    <a:pt x="109" y="8"/>
                  </a:cubicBezTo>
                  <a:cubicBezTo>
                    <a:pt x="98" y="12"/>
                    <a:pt x="92" y="15"/>
                    <a:pt x="82" y="22"/>
                  </a:cubicBezTo>
                  <a:cubicBezTo>
                    <a:pt x="66" y="32"/>
                    <a:pt x="52" y="45"/>
                    <a:pt x="39" y="62"/>
                  </a:cubicBezTo>
                  <a:cubicBezTo>
                    <a:pt x="16" y="88"/>
                    <a:pt x="3" y="128"/>
                    <a:pt x="0" y="168"/>
                  </a:cubicBezTo>
                  <a:cubicBezTo>
                    <a:pt x="10" y="131"/>
                    <a:pt x="23" y="94"/>
                    <a:pt x="49" y="72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1" name="Google Shape;531;p20"/>
            <p:cNvSpPr/>
            <p:nvPr/>
          </p:nvSpPr>
          <p:spPr>
            <a:xfrm>
              <a:off x="7921800" y="4911839"/>
              <a:ext cx="60840" cy="75960"/>
            </a:xfrm>
            <a:custGeom>
              <a:rect b="b" l="l" r="r" t="t"/>
              <a:pathLst>
                <a:path extrusionOk="0" h="212" w="170">
                  <a:moveTo>
                    <a:pt x="0" y="106"/>
                  </a:moveTo>
                  <a:cubicBezTo>
                    <a:pt x="0" y="125"/>
                    <a:pt x="4" y="143"/>
                    <a:pt x="12" y="159"/>
                  </a:cubicBezTo>
                  <a:cubicBezTo>
                    <a:pt x="19" y="176"/>
                    <a:pt x="30" y="189"/>
                    <a:pt x="43" y="198"/>
                  </a:cubicBezTo>
                  <a:cubicBezTo>
                    <a:pt x="55" y="207"/>
                    <a:pt x="70" y="212"/>
                    <a:pt x="85" y="212"/>
                  </a:cubicBezTo>
                  <a:cubicBezTo>
                    <a:pt x="100" y="212"/>
                    <a:pt x="115" y="207"/>
                    <a:pt x="128" y="198"/>
                  </a:cubicBezTo>
                  <a:cubicBezTo>
                    <a:pt x="140" y="189"/>
                    <a:pt x="151" y="176"/>
                    <a:pt x="159" y="159"/>
                  </a:cubicBezTo>
                  <a:cubicBezTo>
                    <a:pt x="166" y="143"/>
                    <a:pt x="170" y="125"/>
                    <a:pt x="170" y="106"/>
                  </a:cubicBezTo>
                  <a:cubicBezTo>
                    <a:pt x="170" y="88"/>
                    <a:pt x="166" y="69"/>
                    <a:pt x="159" y="53"/>
                  </a:cubicBezTo>
                  <a:cubicBezTo>
                    <a:pt x="151" y="37"/>
                    <a:pt x="140" y="23"/>
                    <a:pt x="128" y="14"/>
                  </a:cubicBezTo>
                  <a:cubicBezTo>
                    <a:pt x="115" y="5"/>
                    <a:pt x="100" y="0"/>
                    <a:pt x="85" y="0"/>
                  </a:cubicBezTo>
                  <a:cubicBezTo>
                    <a:pt x="70" y="0"/>
                    <a:pt x="55" y="5"/>
                    <a:pt x="43" y="14"/>
                  </a:cubicBezTo>
                  <a:cubicBezTo>
                    <a:pt x="30" y="23"/>
                    <a:pt x="19" y="37"/>
                    <a:pt x="12" y="53"/>
                  </a:cubicBezTo>
                  <a:cubicBezTo>
                    <a:pt x="4" y="69"/>
                    <a:pt x="0" y="88"/>
                    <a:pt x="0" y="106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2" name="Google Shape;532;p20"/>
            <p:cNvSpPr/>
            <p:nvPr/>
          </p:nvSpPr>
          <p:spPr>
            <a:xfrm>
              <a:off x="7826399" y="5047200"/>
              <a:ext cx="61920" cy="52560"/>
            </a:xfrm>
            <a:custGeom>
              <a:rect b="b" l="l" r="r" t="t"/>
              <a:pathLst>
                <a:path extrusionOk="0" h="147" w="173">
                  <a:moveTo>
                    <a:pt x="173" y="0"/>
                  </a:moveTo>
                  <a:cubicBezTo>
                    <a:pt x="116" y="0"/>
                    <a:pt x="58" y="0"/>
                    <a:pt x="0" y="0"/>
                  </a:cubicBezTo>
                  <a:cubicBezTo>
                    <a:pt x="0" y="49"/>
                    <a:pt x="0" y="98"/>
                    <a:pt x="0" y="147"/>
                  </a:cubicBezTo>
                  <a:cubicBezTo>
                    <a:pt x="58" y="147"/>
                    <a:pt x="116" y="147"/>
                    <a:pt x="173" y="147"/>
                  </a:cubicBezTo>
                  <a:cubicBezTo>
                    <a:pt x="173" y="98"/>
                    <a:pt x="173" y="49"/>
                    <a:pt x="173" y="0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" name="Google Shape;533;p20"/>
            <p:cNvSpPr/>
            <p:nvPr/>
          </p:nvSpPr>
          <p:spPr>
            <a:xfrm>
              <a:off x="7740360" y="5002560"/>
              <a:ext cx="235440" cy="85320"/>
            </a:xfrm>
            <a:custGeom>
              <a:rect b="b" l="l" r="r" t="t"/>
              <a:pathLst>
                <a:path extrusionOk="0" h="238" w="655">
                  <a:moveTo>
                    <a:pt x="161" y="204"/>
                  </a:moveTo>
                  <a:cubicBezTo>
                    <a:pt x="194" y="200"/>
                    <a:pt x="226" y="193"/>
                    <a:pt x="252" y="177"/>
                  </a:cubicBezTo>
                  <a:cubicBezTo>
                    <a:pt x="279" y="160"/>
                    <a:pt x="298" y="138"/>
                    <a:pt x="301" y="114"/>
                  </a:cubicBezTo>
                  <a:cubicBezTo>
                    <a:pt x="309" y="76"/>
                    <a:pt x="317" y="38"/>
                    <a:pt x="325" y="0"/>
                  </a:cubicBezTo>
                  <a:cubicBezTo>
                    <a:pt x="332" y="38"/>
                    <a:pt x="339" y="76"/>
                    <a:pt x="347" y="114"/>
                  </a:cubicBezTo>
                  <a:cubicBezTo>
                    <a:pt x="353" y="141"/>
                    <a:pt x="370" y="160"/>
                    <a:pt x="396" y="177"/>
                  </a:cubicBezTo>
                  <a:cubicBezTo>
                    <a:pt x="422" y="193"/>
                    <a:pt x="455" y="204"/>
                    <a:pt x="488" y="204"/>
                  </a:cubicBezTo>
                  <a:cubicBezTo>
                    <a:pt x="524" y="204"/>
                    <a:pt x="556" y="200"/>
                    <a:pt x="586" y="184"/>
                  </a:cubicBezTo>
                  <a:cubicBezTo>
                    <a:pt x="616" y="170"/>
                    <a:pt x="642" y="147"/>
                    <a:pt x="655" y="117"/>
                  </a:cubicBezTo>
                  <a:cubicBezTo>
                    <a:pt x="651" y="151"/>
                    <a:pt x="632" y="181"/>
                    <a:pt x="602" y="200"/>
                  </a:cubicBezTo>
                  <a:cubicBezTo>
                    <a:pt x="574" y="220"/>
                    <a:pt x="531" y="234"/>
                    <a:pt x="492" y="237"/>
                  </a:cubicBezTo>
                  <a:cubicBezTo>
                    <a:pt x="449" y="241"/>
                    <a:pt x="410" y="231"/>
                    <a:pt x="373" y="210"/>
                  </a:cubicBezTo>
                  <a:cubicBezTo>
                    <a:pt x="353" y="200"/>
                    <a:pt x="340" y="187"/>
                    <a:pt x="328" y="170"/>
                  </a:cubicBezTo>
                  <a:cubicBezTo>
                    <a:pt x="315" y="187"/>
                    <a:pt x="298" y="200"/>
                    <a:pt x="282" y="210"/>
                  </a:cubicBezTo>
                  <a:cubicBezTo>
                    <a:pt x="246" y="231"/>
                    <a:pt x="203" y="241"/>
                    <a:pt x="164" y="237"/>
                  </a:cubicBezTo>
                  <a:cubicBezTo>
                    <a:pt x="124" y="237"/>
                    <a:pt x="82" y="224"/>
                    <a:pt x="52" y="200"/>
                  </a:cubicBezTo>
                  <a:cubicBezTo>
                    <a:pt x="23" y="181"/>
                    <a:pt x="0" y="147"/>
                    <a:pt x="0" y="117"/>
                  </a:cubicBezTo>
                  <a:cubicBezTo>
                    <a:pt x="6" y="144"/>
                    <a:pt x="33" y="167"/>
                    <a:pt x="63" y="184"/>
                  </a:cubicBezTo>
                  <a:cubicBezTo>
                    <a:pt x="92" y="197"/>
                    <a:pt x="128" y="204"/>
                    <a:pt x="161" y="204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" name="Google Shape;534;p20"/>
            <p:cNvSpPr/>
            <p:nvPr/>
          </p:nvSpPr>
          <p:spPr>
            <a:xfrm>
              <a:off x="7813440" y="4987080"/>
              <a:ext cx="89640" cy="42840"/>
            </a:xfrm>
            <a:custGeom>
              <a:rect b="b" l="l" r="r" t="t"/>
              <a:pathLst>
                <a:path extrusionOk="0" h="120" w="250">
                  <a:moveTo>
                    <a:pt x="125" y="0"/>
                  </a:moveTo>
                  <a:cubicBezTo>
                    <a:pt x="148" y="0"/>
                    <a:pt x="217" y="0"/>
                    <a:pt x="243" y="21"/>
                  </a:cubicBezTo>
                  <a:cubicBezTo>
                    <a:pt x="259" y="34"/>
                    <a:pt x="246" y="67"/>
                    <a:pt x="204" y="98"/>
                  </a:cubicBezTo>
                  <a:cubicBezTo>
                    <a:pt x="174" y="117"/>
                    <a:pt x="147" y="120"/>
                    <a:pt x="128" y="120"/>
                  </a:cubicBezTo>
                  <a:cubicBezTo>
                    <a:pt x="105" y="120"/>
                    <a:pt x="79" y="114"/>
                    <a:pt x="53" y="98"/>
                  </a:cubicBezTo>
                  <a:cubicBezTo>
                    <a:pt x="1" y="67"/>
                    <a:pt x="-9" y="34"/>
                    <a:pt x="7" y="21"/>
                  </a:cubicBezTo>
                  <a:cubicBezTo>
                    <a:pt x="30" y="0"/>
                    <a:pt x="102" y="0"/>
                    <a:pt x="125" y="0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35" name="Google Shape;535;p20"/>
          <p:cNvGrpSpPr/>
          <p:nvPr/>
        </p:nvGrpSpPr>
        <p:grpSpPr>
          <a:xfrm>
            <a:off x="9090000" y="4770000"/>
            <a:ext cx="269640" cy="359640"/>
            <a:chOff x="9090000" y="4770000"/>
            <a:chExt cx="269640" cy="359640"/>
          </a:xfrm>
        </p:grpSpPr>
        <p:sp>
          <p:nvSpPr>
            <p:cNvPr id="536" name="Google Shape;536;p20"/>
            <p:cNvSpPr/>
            <p:nvPr/>
          </p:nvSpPr>
          <p:spPr>
            <a:xfrm>
              <a:off x="9312840" y="5016600"/>
              <a:ext cx="46800" cy="52200"/>
            </a:xfrm>
            <a:custGeom>
              <a:rect b="b" l="l" r="r" t="t"/>
              <a:pathLst>
                <a:path extrusionOk="0" h="146" w="131">
                  <a:moveTo>
                    <a:pt x="131" y="73"/>
                  </a:moveTo>
                  <a:cubicBezTo>
                    <a:pt x="131" y="86"/>
                    <a:pt x="128" y="98"/>
                    <a:pt x="123" y="109"/>
                  </a:cubicBezTo>
                  <a:cubicBezTo>
                    <a:pt x="117" y="121"/>
                    <a:pt x="109" y="130"/>
                    <a:pt x="99" y="136"/>
                  </a:cubicBezTo>
                  <a:cubicBezTo>
                    <a:pt x="89" y="143"/>
                    <a:pt x="78" y="146"/>
                    <a:pt x="66" y="146"/>
                  </a:cubicBezTo>
                  <a:cubicBezTo>
                    <a:pt x="54" y="146"/>
                    <a:pt x="43" y="143"/>
                    <a:pt x="33" y="136"/>
                  </a:cubicBezTo>
                  <a:cubicBezTo>
                    <a:pt x="23" y="130"/>
                    <a:pt x="14" y="121"/>
                    <a:pt x="9" y="109"/>
                  </a:cubicBezTo>
                  <a:cubicBezTo>
                    <a:pt x="3" y="98"/>
                    <a:pt x="0" y="86"/>
                    <a:pt x="0" y="73"/>
                  </a:cubicBezTo>
                  <a:cubicBezTo>
                    <a:pt x="0" y="61"/>
                    <a:pt x="3" y="48"/>
                    <a:pt x="9" y="37"/>
                  </a:cubicBezTo>
                  <a:cubicBezTo>
                    <a:pt x="15" y="25"/>
                    <a:pt x="23" y="16"/>
                    <a:pt x="33" y="10"/>
                  </a:cubicBezTo>
                  <a:cubicBezTo>
                    <a:pt x="43" y="3"/>
                    <a:pt x="54" y="0"/>
                    <a:pt x="66" y="0"/>
                  </a:cubicBezTo>
                  <a:cubicBezTo>
                    <a:pt x="78" y="0"/>
                    <a:pt x="89" y="3"/>
                    <a:pt x="99" y="10"/>
                  </a:cubicBezTo>
                  <a:cubicBezTo>
                    <a:pt x="109" y="16"/>
                    <a:pt x="117" y="25"/>
                    <a:pt x="123" y="37"/>
                  </a:cubicBezTo>
                  <a:cubicBezTo>
                    <a:pt x="128" y="48"/>
                    <a:pt x="131" y="61"/>
                    <a:pt x="131" y="73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7" name="Google Shape;537;p20"/>
            <p:cNvSpPr/>
            <p:nvPr/>
          </p:nvSpPr>
          <p:spPr>
            <a:xfrm>
              <a:off x="9261000" y="5010480"/>
              <a:ext cx="82080" cy="104760"/>
            </a:xfrm>
            <a:custGeom>
              <a:rect b="b" l="l" r="r" t="t"/>
              <a:pathLst>
                <a:path extrusionOk="0" h="292" w="229">
                  <a:moveTo>
                    <a:pt x="215" y="246"/>
                  </a:moveTo>
                  <a:cubicBezTo>
                    <a:pt x="265" y="57"/>
                    <a:pt x="160" y="82"/>
                    <a:pt x="133" y="0"/>
                  </a:cubicBezTo>
                  <a:cubicBezTo>
                    <a:pt x="94" y="19"/>
                    <a:pt x="55" y="39"/>
                    <a:pt x="16" y="58"/>
                  </a:cubicBezTo>
                  <a:cubicBezTo>
                    <a:pt x="16" y="57"/>
                    <a:pt x="-20" y="238"/>
                    <a:pt x="15" y="278"/>
                  </a:cubicBezTo>
                  <a:cubicBezTo>
                    <a:pt x="41" y="308"/>
                    <a:pt x="205" y="284"/>
                    <a:pt x="215" y="246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8" name="Google Shape;538;p20"/>
            <p:cNvSpPr/>
            <p:nvPr/>
          </p:nvSpPr>
          <p:spPr>
            <a:xfrm>
              <a:off x="9266760" y="5069160"/>
              <a:ext cx="47880" cy="25200"/>
            </a:xfrm>
            <a:custGeom>
              <a:rect b="b" l="l" r="r" t="t"/>
              <a:pathLst>
                <a:path extrusionOk="0" h="71" w="134">
                  <a:moveTo>
                    <a:pt x="18" y="34"/>
                  </a:moveTo>
                  <a:cubicBezTo>
                    <a:pt x="28" y="24"/>
                    <a:pt x="39" y="14"/>
                    <a:pt x="52" y="9"/>
                  </a:cubicBezTo>
                  <a:cubicBezTo>
                    <a:pt x="79" y="-3"/>
                    <a:pt x="109" y="-3"/>
                    <a:pt x="134" y="7"/>
                  </a:cubicBezTo>
                  <a:cubicBezTo>
                    <a:pt x="107" y="7"/>
                    <a:pt x="82" y="9"/>
                    <a:pt x="58" y="21"/>
                  </a:cubicBezTo>
                  <a:cubicBezTo>
                    <a:pt x="46" y="25"/>
                    <a:pt x="35" y="32"/>
                    <a:pt x="25" y="41"/>
                  </a:cubicBezTo>
                  <a:cubicBezTo>
                    <a:pt x="17" y="49"/>
                    <a:pt x="6" y="59"/>
                    <a:pt x="0" y="71"/>
                  </a:cubicBezTo>
                  <a:cubicBezTo>
                    <a:pt x="2" y="57"/>
                    <a:pt x="9" y="44"/>
                    <a:pt x="18" y="34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9" name="Google Shape;539;p20"/>
            <p:cNvSpPr/>
            <p:nvPr/>
          </p:nvSpPr>
          <p:spPr>
            <a:xfrm>
              <a:off x="9207360" y="5002200"/>
              <a:ext cx="69120" cy="127440"/>
            </a:xfrm>
            <a:custGeom>
              <a:rect b="b" l="l" r="r" t="t"/>
              <a:pathLst>
                <a:path extrusionOk="0" h="355" w="193">
                  <a:moveTo>
                    <a:pt x="154" y="333"/>
                  </a:moveTo>
                  <a:cubicBezTo>
                    <a:pt x="193" y="291"/>
                    <a:pt x="192" y="106"/>
                    <a:pt x="193" y="15"/>
                  </a:cubicBezTo>
                  <a:cubicBezTo>
                    <a:pt x="137" y="10"/>
                    <a:pt x="82" y="5"/>
                    <a:pt x="26" y="0"/>
                  </a:cubicBezTo>
                  <a:cubicBezTo>
                    <a:pt x="25" y="0"/>
                    <a:pt x="-21" y="293"/>
                    <a:pt x="12" y="333"/>
                  </a:cubicBezTo>
                  <a:cubicBezTo>
                    <a:pt x="36" y="363"/>
                    <a:pt x="126" y="362"/>
                    <a:pt x="154" y="333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0" name="Google Shape;540;p20"/>
            <p:cNvSpPr/>
            <p:nvPr/>
          </p:nvSpPr>
          <p:spPr>
            <a:xfrm>
              <a:off x="9145800" y="5002200"/>
              <a:ext cx="69480" cy="127440"/>
            </a:xfrm>
            <a:custGeom>
              <a:rect b="b" l="l" r="r" t="t"/>
              <a:pathLst>
                <a:path extrusionOk="0" h="355" w="194">
                  <a:moveTo>
                    <a:pt x="39" y="333"/>
                  </a:moveTo>
                  <a:cubicBezTo>
                    <a:pt x="0" y="291"/>
                    <a:pt x="1" y="106"/>
                    <a:pt x="0" y="15"/>
                  </a:cubicBezTo>
                  <a:cubicBezTo>
                    <a:pt x="56" y="10"/>
                    <a:pt x="112" y="5"/>
                    <a:pt x="167" y="0"/>
                  </a:cubicBezTo>
                  <a:cubicBezTo>
                    <a:pt x="172" y="111"/>
                    <a:pt x="215" y="294"/>
                    <a:pt x="182" y="333"/>
                  </a:cubicBezTo>
                  <a:cubicBezTo>
                    <a:pt x="158" y="363"/>
                    <a:pt x="67" y="362"/>
                    <a:pt x="39" y="333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1" name="Google Shape;541;p20"/>
            <p:cNvSpPr/>
            <p:nvPr/>
          </p:nvSpPr>
          <p:spPr>
            <a:xfrm>
              <a:off x="9208800" y="5070240"/>
              <a:ext cx="4680" cy="51480"/>
            </a:xfrm>
            <a:custGeom>
              <a:rect b="b" l="l" r="r" t="t"/>
              <a:pathLst>
                <a:path extrusionOk="0" h="144" w="14">
                  <a:moveTo>
                    <a:pt x="0" y="71"/>
                  </a:moveTo>
                  <a:cubicBezTo>
                    <a:pt x="0" y="48"/>
                    <a:pt x="2" y="24"/>
                    <a:pt x="7" y="0"/>
                  </a:cubicBezTo>
                  <a:cubicBezTo>
                    <a:pt x="12" y="24"/>
                    <a:pt x="14" y="49"/>
                    <a:pt x="14" y="71"/>
                  </a:cubicBezTo>
                  <a:cubicBezTo>
                    <a:pt x="12" y="96"/>
                    <a:pt x="12" y="120"/>
                    <a:pt x="7" y="144"/>
                  </a:cubicBezTo>
                  <a:cubicBezTo>
                    <a:pt x="2" y="120"/>
                    <a:pt x="0" y="95"/>
                    <a:pt x="0" y="71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2" name="Google Shape;542;p20"/>
            <p:cNvSpPr/>
            <p:nvPr/>
          </p:nvSpPr>
          <p:spPr>
            <a:xfrm>
              <a:off x="9158400" y="4997520"/>
              <a:ext cx="105840" cy="103680"/>
            </a:xfrm>
            <a:custGeom>
              <a:rect b="b" l="l" r="r" t="t"/>
              <a:pathLst>
                <a:path extrusionOk="0" h="289" w="295">
                  <a:moveTo>
                    <a:pt x="148" y="289"/>
                  </a:moveTo>
                  <a:cubicBezTo>
                    <a:pt x="99" y="238"/>
                    <a:pt x="0" y="212"/>
                    <a:pt x="0" y="136"/>
                  </a:cubicBezTo>
                  <a:cubicBezTo>
                    <a:pt x="0" y="61"/>
                    <a:pt x="66" y="0"/>
                    <a:pt x="148" y="0"/>
                  </a:cubicBezTo>
                  <a:cubicBezTo>
                    <a:pt x="230" y="0"/>
                    <a:pt x="295" y="61"/>
                    <a:pt x="295" y="136"/>
                  </a:cubicBezTo>
                  <a:cubicBezTo>
                    <a:pt x="295" y="212"/>
                    <a:pt x="197" y="238"/>
                    <a:pt x="148" y="289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3" name="Google Shape;543;p20"/>
            <p:cNvSpPr/>
            <p:nvPr/>
          </p:nvSpPr>
          <p:spPr>
            <a:xfrm>
              <a:off x="9252720" y="4770000"/>
              <a:ext cx="79920" cy="157320"/>
            </a:xfrm>
            <a:custGeom>
              <a:rect b="b" l="l" r="r" t="t"/>
              <a:pathLst>
                <a:path extrusionOk="0" h="438" w="223">
                  <a:moveTo>
                    <a:pt x="20" y="192"/>
                  </a:moveTo>
                  <a:cubicBezTo>
                    <a:pt x="12" y="367"/>
                    <a:pt x="7" y="341"/>
                    <a:pt x="0" y="416"/>
                  </a:cubicBezTo>
                  <a:cubicBezTo>
                    <a:pt x="31" y="423"/>
                    <a:pt x="61" y="431"/>
                    <a:pt x="92" y="438"/>
                  </a:cubicBezTo>
                  <a:cubicBezTo>
                    <a:pt x="130" y="372"/>
                    <a:pt x="87" y="422"/>
                    <a:pt x="206" y="238"/>
                  </a:cubicBezTo>
                  <a:cubicBezTo>
                    <a:pt x="248" y="170"/>
                    <a:pt x="203" y="11"/>
                    <a:pt x="176" y="0"/>
                  </a:cubicBezTo>
                  <a:cubicBezTo>
                    <a:pt x="160" y="-4"/>
                    <a:pt x="23" y="102"/>
                    <a:pt x="20" y="192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4" name="Google Shape;544;p20"/>
            <p:cNvSpPr/>
            <p:nvPr/>
          </p:nvSpPr>
          <p:spPr>
            <a:xfrm>
              <a:off x="9259200" y="4801680"/>
              <a:ext cx="57600" cy="124560"/>
            </a:xfrm>
            <a:custGeom>
              <a:rect b="b" l="l" r="r" t="t"/>
              <a:pathLst>
                <a:path extrusionOk="0" h="347" w="161">
                  <a:moveTo>
                    <a:pt x="42" y="114"/>
                  </a:moveTo>
                  <a:cubicBezTo>
                    <a:pt x="10" y="284"/>
                    <a:pt x="14" y="259"/>
                    <a:pt x="0" y="332"/>
                  </a:cubicBezTo>
                  <a:cubicBezTo>
                    <a:pt x="20" y="337"/>
                    <a:pt x="41" y="342"/>
                    <a:pt x="61" y="347"/>
                  </a:cubicBezTo>
                  <a:cubicBezTo>
                    <a:pt x="90" y="278"/>
                    <a:pt x="61" y="335"/>
                    <a:pt x="149" y="140"/>
                  </a:cubicBezTo>
                  <a:cubicBezTo>
                    <a:pt x="173" y="90"/>
                    <a:pt x="159" y="9"/>
                    <a:pt x="134" y="0"/>
                  </a:cubicBezTo>
                  <a:cubicBezTo>
                    <a:pt x="118" y="-5"/>
                    <a:pt x="54" y="44"/>
                    <a:pt x="42" y="114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5" name="Google Shape;545;p20"/>
            <p:cNvSpPr/>
            <p:nvPr/>
          </p:nvSpPr>
          <p:spPr>
            <a:xfrm>
              <a:off x="9090000" y="4770000"/>
              <a:ext cx="79920" cy="157320"/>
            </a:xfrm>
            <a:custGeom>
              <a:rect b="b" l="l" r="r" t="t"/>
              <a:pathLst>
                <a:path extrusionOk="0" h="438" w="223">
                  <a:moveTo>
                    <a:pt x="203" y="192"/>
                  </a:moveTo>
                  <a:cubicBezTo>
                    <a:pt x="211" y="367"/>
                    <a:pt x="216" y="341"/>
                    <a:pt x="223" y="416"/>
                  </a:cubicBezTo>
                  <a:cubicBezTo>
                    <a:pt x="192" y="423"/>
                    <a:pt x="162" y="431"/>
                    <a:pt x="131" y="438"/>
                  </a:cubicBezTo>
                  <a:cubicBezTo>
                    <a:pt x="94" y="372"/>
                    <a:pt x="136" y="422"/>
                    <a:pt x="18" y="238"/>
                  </a:cubicBezTo>
                  <a:cubicBezTo>
                    <a:pt x="-26" y="170"/>
                    <a:pt x="22" y="11"/>
                    <a:pt x="47" y="0"/>
                  </a:cubicBezTo>
                  <a:cubicBezTo>
                    <a:pt x="64" y="-4"/>
                    <a:pt x="200" y="102"/>
                    <a:pt x="203" y="192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6" name="Google Shape;546;p20"/>
            <p:cNvSpPr/>
            <p:nvPr/>
          </p:nvSpPr>
          <p:spPr>
            <a:xfrm>
              <a:off x="9105480" y="4801680"/>
              <a:ext cx="57960" cy="125280"/>
            </a:xfrm>
            <a:custGeom>
              <a:rect b="b" l="l" r="r" t="t"/>
              <a:pathLst>
                <a:path extrusionOk="0" h="349" w="162">
                  <a:moveTo>
                    <a:pt x="121" y="114"/>
                  </a:moveTo>
                  <a:cubicBezTo>
                    <a:pt x="152" y="284"/>
                    <a:pt x="148" y="259"/>
                    <a:pt x="162" y="332"/>
                  </a:cubicBezTo>
                  <a:cubicBezTo>
                    <a:pt x="142" y="337"/>
                    <a:pt x="123" y="343"/>
                    <a:pt x="103" y="349"/>
                  </a:cubicBezTo>
                  <a:cubicBezTo>
                    <a:pt x="73" y="280"/>
                    <a:pt x="103" y="337"/>
                    <a:pt x="13" y="142"/>
                  </a:cubicBezTo>
                  <a:cubicBezTo>
                    <a:pt x="-11" y="90"/>
                    <a:pt x="1" y="9"/>
                    <a:pt x="28" y="0"/>
                  </a:cubicBezTo>
                  <a:cubicBezTo>
                    <a:pt x="44" y="-5"/>
                    <a:pt x="107" y="44"/>
                    <a:pt x="121" y="114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7" name="Google Shape;547;p20"/>
            <p:cNvSpPr/>
            <p:nvPr/>
          </p:nvSpPr>
          <p:spPr>
            <a:xfrm>
              <a:off x="9103320" y="4866120"/>
              <a:ext cx="216000" cy="191880"/>
            </a:xfrm>
            <a:custGeom>
              <a:rect b="b" l="l" r="r" t="t"/>
              <a:pathLst>
                <a:path extrusionOk="0" h="534" w="601">
                  <a:moveTo>
                    <a:pt x="301" y="0"/>
                  </a:moveTo>
                  <a:cubicBezTo>
                    <a:pt x="466" y="0"/>
                    <a:pt x="542" y="71"/>
                    <a:pt x="542" y="171"/>
                  </a:cubicBezTo>
                  <a:cubicBezTo>
                    <a:pt x="542" y="254"/>
                    <a:pt x="666" y="378"/>
                    <a:pt x="555" y="459"/>
                  </a:cubicBezTo>
                  <a:cubicBezTo>
                    <a:pt x="500" y="499"/>
                    <a:pt x="409" y="534"/>
                    <a:pt x="301" y="534"/>
                  </a:cubicBezTo>
                  <a:cubicBezTo>
                    <a:pt x="193" y="534"/>
                    <a:pt x="101" y="499"/>
                    <a:pt x="46" y="459"/>
                  </a:cubicBezTo>
                  <a:cubicBezTo>
                    <a:pt x="-65" y="376"/>
                    <a:pt x="59" y="254"/>
                    <a:pt x="59" y="171"/>
                  </a:cubicBezTo>
                  <a:cubicBezTo>
                    <a:pt x="59" y="71"/>
                    <a:pt x="134" y="0"/>
                    <a:pt x="301" y="0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8" name="Google Shape;548;p20"/>
            <p:cNvSpPr/>
            <p:nvPr/>
          </p:nvSpPr>
          <p:spPr>
            <a:xfrm>
              <a:off x="9116280" y="4892400"/>
              <a:ext cx="188640" cy="159120"/>
            </a:xfrm>
            <a:custGeom>
              <a:rect b="b" l="l" r="r" t="t"/>
              <a:pathLst>
                <a:path extrusionOk="0" h="443" w="525">
                  <a:moveTo>
                    <a:pt x="286" y="15"/>
                  </a:moveTo>
                  <a:cubicBezTo>
                    <a:pt x="271" y="-5"/>
                    <a:pt x="257" y="-5"/>
                    <a:pt x="244" y="15"/>
                  </a:cubicBezTo>
                  <a:cubicBezTo>
                    <a:pt x="208" y="60"/>
                    <a:pt x="155" y="156"/>
                    <a:pt x="151" y="236"/>
                  </a:cubicBezTo>
                  <a:cubicBezTo>
                    <a:pt x="89" y="228"/>
                    <a:pt x="19" y="231"/>
                    <a:pt x="4" y="265"/>
                  </a:cubicBezTo>
                  <a:cubicBezTo>
                    <a:pt x="-24" y="331"/>
                    <a:pt x="107" y="443"/>
                    <a:pt x="263" y="443"/>
                  </a:cubicBezTo>
                  <a:cubicBezTo>
                    <a:pt x="420" y="443"/>
                    <a:pt x="549" y="331"/>
                    <a:pt x="522" y="265"/>
                  </a:cubicBezTo>
                  <a:cubicBezTo>
                    <a:pt x="510" y="231"/>
                    <a:pt x="439" y="228"/>
                    <a:pt x="378" y="236"/>
                  </a:cubicBezTo>
                  <a:cubicBezTo>
                    <a:pt x="375" y="156"/>
                    <a:pt x="320" y="60"/>
                    <a:pt x="286" y="15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9" name="Google Shape;549;p20"/>
            <p:cNvSpPr/>
            <p:nvPr/>
          </p:nvSpPr>
          <p:spPr>
            <a:xfrm>
              <a:off x="9166680" y="5006520"/>
              <a:ext cx="88920" cy="32400"/>
            </a:xfrm>
            <a:custGeom>
              <a:rect b="b" l="l" r="r" t="t"/>
              <a:pathLst>
                <a:path extrusionOk="0" h="91" w="248">
                  <a:moveTo>
                    <a:pt x="198" y="32"/>
                  </a:moveTo>
                  <a:cubicBezTo>
                    <a:pt x="180" y="34"/>
                    <a:pt x="160" y="29"/>
                    <a:pt x="146" y="19"/>
                  </a:cubicBezTo>
                  <a:cubicBezTo>
                    <a:pt x="137" y="14"/>
                    <a:pt x="131" y="8"/>
                    <a:pt x="124" y="0"/>
                  </a:cubicBezTo>
                  <a:cubicBezTo>
                    <a:pt x="119" y="8"/>
                    <a:pt x="111" y="14"/>
                    <a:pt x="103" y="19"/>
                  </a:cubicBezTo>
                  <a:cubicBezTo>
                    <a:pt x="86" y="29"/>
                    <a:pt x="68" y="35"/>
                    <a:pt x="50" y="32"/>
                  </a:cubicBezTo>
                  <a:cubicBezTo>
                    <a:pt x="32" y="32"/>
                    <a:pt x="15" y="26"/>
                    <a:pt x="1" y="14"/>
                  </a:cubicBezTo>
                  <a:cubicBezTo>
                    <a:pt x="-7" y="8"/>
                    <a:pt x="36" y="91"/>
                    <a:pt x="124" y="91"/>
                  </a:cubicBezTo>
                  <a:cubicBezTo>
                    <a:pt x="213" y="91"/>
                    <a:pt x="256" y="8"/>
                    <a:pt x="247" y="14"/>
                  </a:cubicBezTo>
                  <a:cubicBezTo>
                    <a:pt x="234" y="25"/>
                    <a:pt x="216" y="31"/>
                    <a:pt x="198" y="32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0" name="Google Shape;550;p20"/>
            <p:cNvSpPr/>
            <p:nvPr/>
          </p:nvSpPr>
          <p:spPr>
            <a:xfrm>
              <a:off x="9235080" y="4915800"/>
              <a:ext cx="52200" cy="63000"/>
            </a:xfrm>
            <a:custGeom>
              <a:rect b="b" l="l" r="r" t="t"/>
              <a:pathLst>
                <a:path extrusionOk="0" h="176" w="146">
                  <a:moveTo>
                    <a:pt x="50" y="5"/>
                  </a:moveTo>
                  <a:cubicBezTo>
                    <a:pt x="99" y="-16"/>
                    <a:pt x="133" y="33"/>
                    <a:pt x="140" y="60"/>
                  </a:cubicBezTo>
                  <a:cubicBezTo>
                    <a:pt x="154" y="100"/>
                    <a:pt x="137" y="145"/>
                    <a:pt x="133" y="154"/>
                  </a:cubicBezTo>
                  <a:cubicBezTo>
                    <a:pt x="129" y="162"/>
                    <a:pt x="93" y="193"/>
                    <a:pt x="12" y="163"/>
                  </a:cubicBezTo>
                  <a:cubicBezTo>
                    <a:pt x="14" y="163"/>
                    <a:pt x="-7" y="119"/>
                    <a:pt x="2" y="76"/>
                  </a:cubicBezTo>
                  <a:cubicBezTo>
                    <a:pt x="18" y="53"/>
                    <a:pt x="8" y="21"/>
                    <a:pt x="50" y="5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1" name="Google Shape;551;p20"/>
            <p:cNvSpPr/>
            <p:nvPr/>
          </p:nvSpPr>
          <p:spPr>
            <a:xfrm>
              <a:off x="9236160" y="4912919"/>
              <a:ext cx="54360" cy="67680"/>
            </a:xfrm>
            <a:custGeom>
              <a:rect b="b" l="l" r="r" t="t"/>
              <a:pathLst>
                <a:path extrusionOk="0" h="189" w="152">
                  <a:moveTo>
                    <a:pt x="18" y="30"/>
                  </a:moveTo>
                  <a:cubicBezTo>
                    <a:pt x="25" y="22"/>
                    <a:pt x="31" y="15"/>
                    <a:pt x="39" y="10"/>
                  </a:cubicBezTo>
                  <a:cubicBezTo>
                    <a:pt x="43" y="7"/>
                    <a:pt x="48" y="5"/>
                    <a:pt x="52" y="4"/>
                  </a:cubicBezTo>
                  <a:cubicBezTo>
                    <a:pt x="58" y="2"/>
                    <a:pt x="63" y="1"/>
                    <a:pt x="67" y="1"/>
                  </a:cubicBezTo>
                  <a:cubicBezTo>
                    <a:pt x="87" y="-3"/>
                    <a:pt x="107" y="7"/>
                    <a:pt x="120" y="20"/>
                  </a:cubicBezTo>
                  <a:cubicBezTo>
                    <a:pt x="133" y="33"/>
                    <a:pt x="144" y="52"/>
                    <a:pt x="149" y="72"/>
                  </a:cubicBezTo>
                  <a:cubicBezTo>
                    <a:pt x="154" y="92"/>
                    <a:pt x="152" y="113"/>
                    <a:pt x="148" y="134"/>
                  </a:cubicBezTo>
                  <a:cubicBezTo>
                    <a:pt x="146" y="143"/>
                    <a:pt x="143" y="153"/>
                    <a:pt x="137" y="162"/>
                  </a:cubicBezTo>
                  <a:cubicBezTo>
                    <a:pt x="137" y="163"/>
                    <a:pt x="137" y="164"/>
                    <a:pt x="136" y="165"/>
                  </a:cubicBezTo>
                  <a:cubicBezTo>
                    <a:pt x="136" y="167"/>
                    <a:pt x="136" y="169"/>
                    <a:pt x="136" y="171"/>
                  </a:cubicBezTo>
                  <a:cubicBezTo>
                    <a:pt x="136" y="171"/>
                    <a:pt x="135" y="171"/>
                    <a:pt x="134" y="172"/>
                  </a:cubicBezTo>
                  <a:cubicBezTo>
                    <a:pt x="133" y="174"/>
                    <a:pt x="131" y="175"/>
                    <a:pt x="128" y="177"/>
                  </a:cubicBezTo>
                  <a:cubicBezTo>
                    <a:pt x="124" y="180"/>
                    <a:pt x="120" y="181"/>
                    <a:pt x="115" y="184"/>
                  </a:cubicBezTo>
                  <a:cubicBezTo>
                    <a:pt x="97" y="190"/>
                    <a:pt x="79" y="190"/>
                    <a:pt x="61" y="188"/>
                  </a:cubicBezTo>
                  <a:cubicBezTo>
                    <a:pt x="43" y="185"/>
                    <a:pt x="27" y="180"/>
                    <a:pt x="10" y="172"/>
                  </a:cubicBezTo>
                  <a:cubicBezTo>
                    <a:pt x="27" y="175"/>
                    <a:pt x="44" y="180"/>
                    <a:pt x="61" y="180"/>
                  </a:cubicBezTo>
                  <a:cubicBezTo>
                    <a:pt x="77" y="180"/>
                    <a:pt x="95" y="178"/>
                    <a:pt x="110" y="172"/>
                  </a:cubicBezTo>
                  <a:cubicBezTo>
                    <a:pt x="113" y="171"/>
                    <a:pt x="116" y="168"/>
                    <a:pt x="120" y="165"/>
                  </a:cubicBezTo>
                  <a:cubicBezTo>
                    <a:pt x="122" y="163"/>
                    <a:pt x="124" y="163"/>
                    <a:pt x="124" y="162"/>
                  </a:cubicBezTo>
                  <a:cubicBezTo>
                    <a:pt x="124" y="161"/>
                    <a:pt x="124" y="160"/>
                    <a:pt x="125" y="159"/>
                  </a:cubicBezTo>
                  <a:cubicBezTo>
                    <a:pt x="128" y="150"/>
                    <a:pt x="130" y="141"/>
                    <a:pt x="133" y="134"/>
                  </a:cubicBezTo>
                  <a:cubicBezTo>
                    <a:pt x="136" y="115"/>
                    <a:pt x="137" y="97"/>
                    <a:pt x="133" y="80"/>
                  </a:cubicBezTo>
                  <a:cubicBezTo>
                    <a:pt x="130" y="63"/>
                    <a:pt x="120" y="48"/>
                    <a:pt x="109" y="36"/>
                  </a:cubicBezTo>
                  <a:cubicBezTo>
                    <a:pt x="97" y="26"/>
                    <a:pt x="82" y="17"/>
                    <a:pt x="67" y="19"/>
                  </a:cubicBezTo>
                  <a:cubicBezTo>
                    <a:pt x="64" y="19"/>
                    <a:pt x="60" y="18"/>
                    <a:pt x="56" y="20"/>
                  </a:cubicBezTo>
                  <a:cubicBezTo>
                    <a:pt x="53" y="22"/>
                    <a:pt x="48" y="22"/>
                    <a:pt x="45" y="23"/>
                  </a:cubicBezTo>
                  <a:cubicBezTo>
                    <a:pt x="36" y="27"/>
                    <a:pt x="30" y="32"/>
                    <a:pt x="25" y="39"/>
                  </a:cubicBezTo>
                  <a:cubicBezTo>
                    <a:pt x="14" y="48"/>
                    <a:pt x="5" y="66"/>
                    <a:pt x="0" y="85"/>
                  </a:cubicBezTo>
                  <a:cubicBezTo>
                    <a:pt x="0" y="66"/>
                    <a:pt x="6" y="47"/>
                    <a:pt x="18" y="30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2" name="Google Shape;552;p20"/>
            <p:cNvSpPr/>
            <p:nvPr/>
          </p:nvSpPr>
          <p:spPr>
            <a:xfrm>
              <a:off x="9243360" y="4930920"/>
              <a:ext cx="30240" cy="37800"/>
            </a:xfrm>
            <a:custGeom>
              <a:rect b="b" l="l" r="r" t="t"/>
              <a:pathLst>
                <a:path extrusionOk="0" h="106" w="85">
                  <a:moveTo>
                    <a:pt x="85" y="53"/>
                  </a:moveTo>
                  <a:cubicBezTo>
                    <a:pt x="85" y="63"/>
                    <a:pt x="83" y="72"/>
                    <a:pt x="79" y="80"/>
                  </a:cubicBezTo>
                  <a:cubicBezTo>
                    <a:pt x="75" y="88"/>
                    <a:pt x="70" y="95"/>
                    <a:pt x="64" y="100"/>
                  </a:cubicBezTo>
                  <a:cubicBezTo>
                    <a:pt x="58" y="104"/>
                    <a:pt x="50" y="106"/>
                    <a:pt x="43" y="106"/>
                  </a:cubicBezTo>
                  <a:cubicBezTo>
                    <a:pt x="35" y="106"/>
                    <a:pt x="28" y="104"/>
                    <a:pt x="21" y="100"/>
                  </a:cubicBezTo>
                  <a:cubicBezTo>
                    <a:pt x="15" y="95"/>
                    <a:pt x="9" y="88"/>
                    <a:pt x="5" y="80"/>
                  </a:cubicBezTo>
                  <a:cubicBezTo>
                    <a:pt x="2" y="72"/>
                    <a:pt x="0" y="63"/>
                    <a:pt x="0" y="53"/>
                  </a:cubicBezTo>
                  <a:cubicBezTo>
                    <a:pt x="0" y="43"/>
                    <a:pt x="2" y="35"/>
                    <a:pt x="5" y="26"/>
                  </a:cubicBezTo>
                  <a:cubicBezTo>
                    <a:pt x="10" y="18"/>
                    <a:pt x="15" y="11"/>
                    <a:pt x="21" y="6"/>
                  </a:cubicBezTo>
                  <a:cubicBezTo>
                    <a:pt x="28" y="2"/>
                    <a:pt x="35" y="0"/>
                    <a:pt x="43" y="0"/>
                  </a:cubicBezTo>
                  <a:cubicBezTo>
                    <a:pt x="50" y="0"/>
                    <a:pt x="58" y="2"/>
                    <a:pt x="64" y="6"/>
                  </a:cubicBezTo>
                  <a:cubicBezTo>
                    <a:pt x="70" y="11"/>
                    <a:pt x="76" y="18"/>
                    <a:pt x="79" y="26"/>
                  </a:cubicBezTo>
                  <a:cubicBezTo>
                    <a:pt x="83" y="35"/>
                    <a:pt x="85" y="43"/>
                    <a:pt x="85" y="53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3" name="Google Shape;553;p20"/>
            <p:cNvSpPr/>
            <p:nvPr/>
          </p:nvSpPr>
          <p:spPr>
            <a:xfrm>
              <a:off x="9135360" y="4915800"/>
              <a:ext cx="51840" cy="63000"/>
            </a:xfrm>
            <a:custGeom>
              <a:rect b="b" l="l" r="r" t="t"/>
              <a:pathLst>
                <a:path extrusionOk="0" h="176" w="145">
                  <a:moveTo>
                    <a:pt x="95" y="5"/>
                  </a:moveTo>
                  <a:cubicBezTo>
                    <a:pt x="46" y="-16"/>
                    <a:pt x="13" y="33"/>
                    <a:pt x="5" y="60"/>
                  </a:cubicBezTo>
                  <a:cubicBezTo>
                    <a:pt x="-8" y="100"/>
                    <a:pt x="8" y="145"/>
                    <a:pt x="13" y="154"/>
                  </a:cubicBezTo>
                  <a:cubicBezTo>
                    <a:pt x="17" y="162"/>
                    <a:pt x="52" y="193"/>
                    <a:pt x="133" y="163"/>
                  </a:cubicBezTo>
                  <a:cubicBezTo>
                    <a:pt x="131" y="163"/>
                    <a:pt x="151" y="119"/>
                    <a:pt x="143" y="76"/>
                  </a:cubicBezTo>
                  <a:cubicBezTo>
                    <a:pt x="127" y="53"/>
                    <a:pt x="138" y="21"/>
                    <a:pt x="95" y="5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4" name="Google Shape;554;p20"/>
            <p:cNvSpPr/>
            <p:nvPr/>
          </p:nvSpPr>
          <p:spPr>
            <a:xfrm>
              <a:off x="9131400" y="4913279"/>
              <a:ext cx="55080" cy="66960"/>
            </a:xfrm>
            <a:custGeom>
              <a:rect b="b" l="l" r="r" t="t"/>
              <a:pathLst>
                <a:path extrusionOk="0" h="187" w="154">
                  <a:moveTo>
                    <a:pt x="129" y="35"/>
                  </a:moveTo>
                  <a:cubicBezTo>
                    <a:pt x="123" y="29"/>
                    <a:pt x="116" y="24"/>
                    <a:pt x="109" y="21"/>
                  </a:cubicBezTo>
                  <a:cubicBezTo>
                    <a:pt x="106" y="19"/>
                    <a:pt x="101" y="18"/>
                    <a:pt x="98" y="18"/>
                  </a:cubicBezTo>
                  <a:cubicBezTo>
                    <a:pt x="95" y="16"/>
                    <a:pt x="90" y="16"/>
                    <a:pt x="86" y="16"/>
                  </a:cubicBezTo>
                  <a:cubicBezTo>
                    <a:pt x="71" y="16"/>
                    <a:pt x="55" y="22"/>
                    <a:pt x="45" y="34"/>
                  </a:cubicBezTo>
                  <a:cubicBezTo>
                    <a:pt x="34" y="46"/>
                    <a:pt x="23" y="62"/>
                    <a:pt x="20" y="77"/>
                  </a:cubicBezTo>
                  <a:cubicBezTo>
                    <a:pt x="17" y="94"/>
                    <a:pt x="17" y="112"/>
                    <a:pt x="20" y="131"/>
                  </a:cubicBezTo>
                  <a:cubicBezTo>
                    <a:pt x="22" y="139"/>
                    <a:pt x="26" y="149"/>
                    <a:pt x="29" y="155"/>
                  </a:cubicBezTo>
                  <a:cubicBezTo>
                    <a:pt x="30" y="156"/>
                    <a:pt x="30" y="158"/>
                    <a:pt x="31" y="159"/>
                  </a:cubicBezTo>
                  <a:cubicBezTo>
                    <a:pt x="32" y="161"/>
                    <a:pt x="34" y="161"/>
                    <a:pt x="34" y="162"/>
                  </a:cubicBezTo>
                  <a:cubicBezTo>
                    <a:pt x="37" y="164"/>
                    <a:pt x="41" y="167"/>
                    <a:pt x="44" y="169"/>
                  </a:cubicBezTo>
                  <a:cubicBezTo>
                    <a:pt x="59" y="176"/>
                    <a:pt x="75" y="179"/>
                    <a:pt x="93" y="177"/>
                  </a:cubicBezTo>
                  <a:cubicBezTo>
                    <a:pt x="109" y="177"/>
                    <a:pt x="127" y="174"/>
                    <a:pt x="144" y="169"/>
                  </a:cubicBezTo>
                  <a:cubicBezTo>
                    <a:pt x="127" y="177"/>
                    <a:pt x="111" y="182"/>
                    <a:pt x="93" y="186"/>
                  </a:cubicBezTo>
                  <a:cubicBezTo>
                    <a:pt x="75" y="189"/>
                    <a:pt x="57" y="187"/>
                    <a:pt x="38" y="180"/>
                  </a:cubicBezTo>
                  <a:cubicBezTo>
                    <a:pt x="34" y="179"/>
                    <a:pt x="31" y="177"/>
                    <a:pt x="26" y="174"/>
                  </a:cubicBezTo>
                  <a:cubicBezTo>
                    <a:pt x="23" y="173"/>
                    <a:pt x="20" y="171"/>
                    <a:pt x="19" y="169"/>
                  </a:cubicBezTo>
                  <a:cubicBezTo>
                    <a:pt x="19" y="169"/>
                    <a:pt x="18" y="168"/>
                    <a:pt x="17" y="167"/>
                  </a:cubicBezTo>
                  <a:cubicBezTo>
                    <a:pt x="17" y="167"/>
                    <a:pt x="16" y="166"/>
                    <a:pt x="16" y="165"/>
                  </a:cubicBezTo>
                  <a:lnTo>
                    <a:pt x="16" y="164"/>
                  </a:lnTo>
                  <a:cubicBezTo>
                    <a:pt x="15" y="163"/>
                    <a:pt x="15" y="163"/>
                    <a:pt x="14" y="162"/>
                  </a:cubicBezTo>
                  <a:cubicBezTo>
                    <a:pt x="11" y="152"/>
                    <a:pt x="8" y="143"/>
                    <a:pt x="4" y="134"/>
                  </a:cubicBezTo>
                  <a:cubicBezTo>
                    <a:pt x="-1" y="114"/>
                    <a:pt x="-1" y="94"/>
                    <a:pt x="2" y="72"/>
                  </a:cubicBezTo>
                  <a:cubicBezTo>
                    <a:pt x="8" y="53"/>
                    <a:pt x="19" y="34"/>
                    <a:pt x="32" y="21"/>
                  </a:cubicBezTo>
                  <a:cubicBezTo>
                    <a:pt x="47" y="7"/>
                    <a:pt x="65" y="-3"/>
                    <a:pt x="84" y="1"/>
                  </a:cubicBezTo>
                  <a:cubicBezTo>
                    <a:pt x="90" y="1"/>
                    <a:pt x="95" y="3"/>
                    <a:pt x="99" y="4"/>
                  </a:cubicBezTo>
                  <a:cubicBezTo>
                    <a:pt x="104" y="6"/>
                    <a:pt x="108" y="7"/>
                    <a:pt x="113" y="10"/>
                  </a:cubicBezTo>
                  <a:cubicBezTo>
                    <a:pt x="120" y="16"/>
                    <a:pt x="127" y="22"/>
                    <a:pt x="134" y="31"/>
                  </a:cubicBezTo>
                  <a:cubicBezTo>
                    <a:pt x="145" y="44"/>
                    <a:pt x="151" y="64"/>
                    <a:pt x="154" y="84"/>
                  </a:cubicBezTo>
                  <a:cubicBezTo>
                    <a:pt x="148" y="66"/>
                    <a:pt x="142" y="47"/>
                    <a:pt x="129" y="35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5" name="Google Shape;555;p20"/>
            <p:cNvSpPr/>
            <p:nvPr/>
          </p:nvSpPr>
          <p:spPr>
            <a:xfrm>
              <a:off x="9148320" y="4930920"/>
              <a:ext cx="30240" cy="37800"/>
            </a:xfrm>
            <a:custGeom>
              <a:rect b="b" l="l" r="r" t="t"/>
              <a:pathLst>
                <a:path extrusionOk="0" h="106" w="85">
                  <a:moveTo>
                    <a:pt x="85" y="53"/>
                  </a:moveTo>
                  <a:cubicBezTo>
                    <a:pt x="85" y="63"/>
                    <a:pt x="84" y="72"/>
                    <a:pt x="80" y="80"/>
                  </a:cubicBezTo>
                  <a:cubicBezTo>
                    <a:pt x="76" y="88"/>
                    <a:pt x="70" y="95"/>
                    <a:pt x="64" y="100"/>
                  </a:cubicBezTo>
                  <a:cubicBezTo>
                    <a:pt x="58" y="104"/>
                    <a:pt x="50" y="106"/>
                    <a:pt x="43" y="106"/>
                  </a:cubicBezTo>
                  <a:cubicBezTo>
                    <a:pt x="35" y="106"/>
                    <a:pt x="28" y="104"/>
                    <a:pt x="21" y="100"/>
                  </a:cubicBezTo>
                  <a:cubicBezTo>
                    <a:pt x="15" y="95"/>
                    <a:pt x="9" y="88"/>
                    <a:pt x="5" y="80"/>
                  </a:cubicBezTo>
                  <a:cubicBezTo>
                    <a:pt x="2" y="72"/>
                    <a:pt x="0" y="63"/>
                    <a:pt x="0" y="53"/>
                  </a:cubicBezTo>
                  <a:cubicBezTo>
                    <a:pt x="0" y="43"/>
                    <a:pt x="2" y="35"/>
                    <a:pt x="5" y="26"/>
                  </a:cubicBezTo>
                  <a:cubicBezTo>
                    <a:pt x="10" y="18"/>
                    <a:pt x="15" y="11"/>
                    <a:pt x="21" y="6"/>
                  </a:cubicBezTo>
                  <a:cubicBezTo>
                    <a:pt x="28" y="2"/>
                    <a:pt x="35" y="0"/>
                    <a:pt x="43" y="0"/>
                  </a:cubicBezTo>
                  <a:cubicBezTo>
                    <a:pt x="50" y="0"/>
                    <a:pt x="58" y="2"/>
                    <a:pt x="64" y="6"/>
                  </a:cubicBezTo>
                  <a:cubicBezTo>
                    <a:pt x="70" y="11"/>
                    <a:pt x="76" y="18"/>
                    <a:pt x="80" y="26"/>
                  </a:cubicBezTo>
                  <a:cubicBezTo>
                    <a:pt x="83" y="35"/>
                    <a:pt x="85" y="43"/>
                    <a:pt x="85" y="53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6" name="Google Shape;556;p20"/>
            <p:cNvSpPr/>
            <p:nvPr/>
          </p:nvSpPr>
          <p:spPr>
            <a:xfrm>
              <a:off x="9195480" y="4998600"/>
              <a:ext cx="30960" cy="25920"/>
            </a:xfrm>
            <a:custGeom>
              <a:rect b="b" l="l" r="r" t="t"/>
              <a:pathLst>
                <a:path extrusionOk="0" h="73" w="87">
                  <a:moveTo>
                    <a:pt x="0" y="0"/>
                  </a:moveTo>
                  <a:cubicBezTo>
                    <a:pt x="29" y="0"/>
                    <a:pt x="58" y="0"/>
                    <a:pt x="87" y="0"/>
                  </a:cubicBezTo>
                  <a:cubicBezTo>
                    <a:pt x="87" y="24"/>
                    <a:pt x="87" y="48"/>
                    <a:pt x="87" y="73"/>
                  </a:cubicBezTo>
                  <a:cubicBezTo>
                    <a:pt x="58" y="73"/>
                    <a:pt x="29" y="73"/>
                    <a:pt x="0" y="73"/>
                  </a:cubicBezTo>
                  <a:cubicBezTo>
                    <a:pt x="0" y="48"/>
                    <a:pt x="0" y="24"/>
                    <a:pt x="0" y="0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7" name="Google Shape;557;p20"/>
            <p:cNvSpPr/>
            <p:nvPr/>
          </p:nvSpPr>
          <p:spPr>
            <a:xfrm>
              <a:off x="9151560" y="4976640"/>
              <a:ext cx="117720" cy="42120"/>
            </a:xfrm>
            <a:custGeom>
              <a:rect b="b" l="l" r="r" t="t"/>
              <a:pathLst>
                <a:path extrusionOk="0" h="118" w="328">
                  <a:moveTo>
                    <a:pt x="248" y="102"/>
                  </a:moveTo>
                  <a:cubicBezTo>
                    <a:pt x="231" y="100"/>
                    <a:pt x="215" y="96"/>
                    <a:pt x="201" y="88"/>
                  </a:cubicBezTo>
                  <a:cubicBezTo>
                    <a:pt x="188" y="80"/>
                    <a:pt x="179" y="68"/>
                    <a:pt x="177" y="56"/>
                  </a:cubicBezTo>
                  <a:cubicBezTo>
                    <a:pt x="173" y="38"/>
                    <a:pt x="170" y="19"/>
                    <a:pt x="166" y="0"/>
                  </a:cubicBezTo>
                  <a:cubicBezTo>
                    <a:pt x="162" y="19"/>
                    <a:pt x="158" y="38"/>
                    <a:pt x="155" y="56"/>
                  </a:cubicBezTo>
                  <a:cubicBezTo>
                    <a:pt x="151" y="69"/>
                    <a:pt x="143" y="80"/>
                    <a:pt x="130" y="88"/>
                  </a:cubicBezTo>
                  <a:cubicBezTo>
                    <a:pt x="117" y="96"/>
                    <a:pt x="100" y="102"/>
                    <a:pt x="84" y="102"/>
                  </a:cubicBezTo>
                  <a:cubicBezTo>
                    <a:pt x="66" y="102"/>
                    <a:pt x="49" y="100"/>
                    <a:pt x="35" y="91"/>
                  </a:cubicBezTo>
                  <a:cubicBezTo>
                    <a:pt x="20" y="84"/>
                    <a:pt x="6" y="73"/>
                    <a:pt x="0" y="58"/>
                  </a:cubicBezTo>
                  <a:cubicBezTo>
                    <a:pt x="2" y="75"/>
                    <a:pt x="12" y="90"/>
                    <a:pt x="27" y="100"/>
                  </a:cubicBezTo>
                  <a:cubicBezTo>
                    <a:pt x="42" y="109"/>
                    <a:pt x="63" y="116"/>
                    <a:pt x="82" y="118"/>
                  </a:cubicBezTo>
                  <a:cubicBezTo>
                    <a:pt x="103" y="119"/>
                    <a:pt x="124" y="115"/>
                    <a:pt x="142" y="105"/>
                  </a:cubicBezTo>
                  <a:cubicBezTo>
                    <a:pt x="151" y="100"/>
                    <a:pt x="158" y="93"/>
                    <a:pt x="164" y="84"/>
                  </a:cubicBezTo>
                  <a:cubicBezTo>
                    <a:pt x="171" y="93"/>
                    <a:pt x="179" y="100"/>
                    <a:pt x="188" y="105"/>
                  </a:cubicBezTo>
                  <a:cubicBezTo>
                    <a:pt x="206" y="115"/>
                    <a:pt x="227" y="119"/>
                    <a:pt x="246" y="118"/>
                  </a:cubicBezTo>
                  <a:cubicBezTo>
                    <a:pt x="265" y="118"/>
                    <a:pt x="287" y="111"/>
                    <a:pt x="302" y="100"/>
                  </a:cubicBezTo>
                  <a:cubicBezTo>
                    <a:pt x="317" y="90"/>
                    <a:pt x="328" y="73"/>
                    <a:pt x="328" y="58"/>
                  </a:cubicBezTo>
                  <a:cubicBezTo>
                    <a:pt x="325" y="71"/>
                    <a:pt x="312" y="83"/>
                    <a:pt x="297" y="91"/>
                  </a:cubicBezTo>
                  <a:cubicBezTo>
                    <a:pt x="282" y="97"/>
                    <a:pt x="264" y="102"/>
                    <a:pt x="248" y="102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8" name="Google Shape;558;p20"/>
            <p:cNvSpPr/>
            <p:nvPr/>
          </p:nvSpPr>
          <p:spPr>
            <a:xfrm>
              <a:off x="9188280" y="4968720"/>
              <a:ext cx="44640" cy="21240"/>
            </a:xfrm>
            <a:custGeom>
              <a:rect b="b" l="l" r="r" t="t"/>
              <a:pathLst>
                <a:path extrusionOk="0" h="60" w="125">
                  <a:moveTo>
                    <a:pt x="62" y="0"/>
                  </a:moveTo>
                  <a:cubicBezTo>
                    <a:pt x="51" y="0"/>
                    <a:pt x="16" y="0"/>
                    <a:pt x="4" y="10"/>
                  </a:cubicBezTo>
                  <a:cubicBezTo>
                    <a:pt x="-5" y="16"/>
                    <a:pt x="2" y="32"/>
                    <a:pt x="23" y="48"/>
                  </a:cubicBezTo>
                  <a:cubicBezTo>
                    <a:pt x="38" y="58"/>
                    <a:pt x="51" y="60"/>
                    <a:pt x="61" y="60"/>
                  </a:cubicBezTo>
                  <a:cubicBezTo>
                    <a:pt x="72" y="60"/>
                    <a:pt x="86" y="56"/>
                    <a:pt x="99" y="48"/>
                  </a:cubicBezTo>
                  <a:cubicBezTo>
                    <a:pt x="125" y="32"/>
                    <a:pt x="129" y="16"/>
                    <a:pt x="121" y="10"/>
                  </a:cubicBezTo>
                  <a:cubicBezTo>
                    <a:pt x="110" y="0"/>
                    <a:pt x="74" y="0"/>
                    <a:pt x="62" y="0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22"/>
          <p:cNvSpPr/>
          <p:nvPr/>
        </p:nvSpPr>
        <p:spPr>
          <a:xfrm>
            <a:off x="0" y="5040000"/>
            <a:ext cx="10080000" cy="63000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9ECF6C"/>
          </a:solidFill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0" name="Google Shape;630;p22"/>
          <p:cNvSpPr txBox="1"/>
          <p:nvPr>
            <p:ph type="title"/>
          </p:nvPr>
        </p:nvSpPr>
        <p:spPr>
          <a:xfrm>
            <a:off x="540000" y="180000"/>
            <a:ext cx="9000000" cy="9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31" name="Google Shape;631;p22"/>
          <p:cNvSpPr txBox="1"/>
          <p:nvPr>
            <p:ph idx="1" type="body"/>
          </p:nvPr>
        </p:nvSpPr>
        <p:spPr>
          <a:xfrm>
            <a:off x="540000" y="1260000"/>
            <a:ext cx="9000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spcBef>
                <a:spcPts val="106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632" name="Google Shape;632;p22"/>
          <p:cNvSpPr txBox="1"/>
          <p:nvPr>
            <p:ph idx="10" type="dt"/>
          </p:nvPr>
        </p:nvSpPr>
        <p:spPr>
          <a:xfrm>
            <a:off x="503999" y="5165280"/>
            <a:ext cx="234828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633" name="Google Shape;633;p22"/>
          <p:cNvSpPr txBox="1"/>
          <p:nvPr>
            <p:ph idx="11" type="ftr"/>
          </p:nvPr>
        </p:nvSpPr>
        <p:spPr>
          <a:xfrm>
            <a:off x="3447360" y="5165280"/>
            <a:ext cx="319500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634" name="Google Shape;634;p22"/>
          <p:cNvSpPr txBox="1"/>
          <p:nvPr>
            <p:ph idx="12" type="sldNum"/>
          </p:nvPr>
        </p:nvSpPr>
        <p:spPr>
          <a:xfrm>
            <a:off x="7227360" y="5165280"/>
            <a:ext cx="234828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635" name="Google Shape;635;p22"/>
          <p:cNvGrpSpPr/>
          <p:nvPr/>
        </p:nvGrpSpPr>
        <p:grpSpPr>
          <a:xfrm>
            <a:off x="7560000" y="4590000"/>
            <a:ext cx="539640" cy="719640"/>
            <a:chOff x="7560000" y="4590000"/>
            <a:chExt cx="539640" cy="719640"/>
          </a:xfrm>
        </p:grpSpPr>
        <p:sp>
          <p:nvSpPr>
            <p:cNvPr id="636" name="Google Shape;636;p22"/>
            <p:cNvSpPr/>
            <p:nvPr/>
          </p:nvSpPr>
          <p:spPr>
            <a:xfrm>
              <a:off x="7560000" y="5083559"/>
              <a:ext cx="94320" cy="105120"/>
            </a:xfrm>
            <a:custGeom>
              <a:rect b="b" l="l" r="r" t="t"/>
              <a:pathLst>
                <a:path extrusionOk="0" h="293" w="263">
                  <a:moveTo>
                    <a:pt x="0" y="146"/>
                  </a:moveTo>
                  <a:cubicBezTo>
                    <a:pt x="0" y="172"/>
                    <a:pt x="6" y="198"/>
                    <a:pt x="18" y="220"/>
                  </a:cubicBezTo>
                  <a:cubicBezTo>
                    <a:pt x="30" y="242"/>
                    <a:pt x="46" y="260"/>
                    <a:pt x="66" y="273"/>
                  </a:cubicBezTo>
                  <a:cubicBezTo>
                    <a:pt x="86" y="286"/>
                    <a:pt x="108" y="293"/>
                    <a:pt x="131" y="293"/>
                  </a:cubicBezTo>
                  <a:cubicBezTo>
                    <a:pt x="154" y="293"/>
                    <a:pt x="177" y="286"/>
                    <a:pt x="197" y="273"/>
                  </a:cubicBezTo>
                  <a:cubicBezTo>
                    <a:pt x="217" y="260"/>
                    <a:pt x="233" y="242"/>
                    <a:pt x="245" y="220"/>
                  </a:cubicBezTo>
                  <a:cubicBezTo>
                    <a:pt x="256" y="198"/>
                    <a:pt x="263" y="172"/>
                    <a:pt x="263" y="146"/>
                  </a:cubicBezTo>
                  <a:cubicBezTo>
                    <a:pt x="263" y="120"/>
                    <a:pt x="256" y="95"/>
                    <a:pt x="245" y="73"/>
                  </a:cubicBezTo>
                  <a:cubicBezTo>
                    <a:pt x="233" y="51"/>
                    <a:pt x="217" y="33"/>
                    <a:pt x="197" y="20"/>
                  </a:cubicBezTo>
                  <a:cubicBezTo>
                    <a:pt x="177" y="7"/>
                    <a:pt x="154" y="0"/>
                    <a:pt x="131" y="0"/>
                  </a:cubicBezTo>
                  <a:cubicBezTo>
                    <a:pt x="109" y="0"/>
                    <a:pt x="86" y="7"/>
                    <a:pt x="66" y="20"/>
                  </a:cubicBezTo>
                  <a:cubicBezTo>
                    <a:pt x="46" y="33"/>
                    <a:pt x="30" y="51"/>
                    <a:pt x="18" y="73"/>
                  </a:cubicBezTo>
                  <a:cubicBezTo>
                    <a:pt x="6" y="95"/>
                    <a:pt x="0" y="120"/>
                    <a:pt x="0" y="146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7" name="Google Shape;637;p22"/>
            <p:cNvSpPr/>
            <p:nvPr/>
          </p:nvSpPr>
          <p:spPr>
            <a:xfrm>
              <a:off x="7594200" y="5071320"/>
              <a:ext cx="163440" cy="209520"/>
            </a:xfrm>
            <a:custGeom>
              <a:rect b="b" l="l" r="r" t="t"/>
              <a:pathLst>
                <a:path extrusionOk="0" h="583" w="455">
                  <a:moveTo>
                    <a:pt x="26" y="490"/>
                  </a:moveTo>
                  <a:cubicBezTo>
                    <a:pt x="-72" y="113"/>
                    <a:pt x="135" y="163"/>
                    <a:pt x="190" y="0"/>
                  </a:cubicBezTo>
                  <a:cubicBezTo>
                    <a:pt x="267" y="39"/>
                    <a:pt x="345" y="77"/>
                    <a:pt x="423" y="116"/>
                  </a:cubicBezTo>
                  <a:cubicBezTo>
                    <a:pt x="423" y="113"/>
                    <a:pt x="494" y="477"/>
                    <a:pt x="426" y="557"/>
                  </a:cubicBezTo>
                  <a:cubicBezTo>
                    <a:pt x="373" y="616"/>
                    <a:pt x="46" y="567"/>
                    <a:pt x="26" y="490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8" name="Google Shape;638;p22"/>
            <p:cNvSpPr/>
            <p:nvPr/>
          </p:nvSpPr>
          <p:spPr>
            <a:xfrm>
              <a:off x="7649640" y="5188320"/>
              <a:ext cx="96480" cy="50760"/>
            </a:xfrm>
            <a:custGeom>
              <a:rect b="b" l="l" r="r" t="t"/>
              <a:pathLst>
                <a:path extrusionOk="0" h="142" w="269">
                  <a:moveTo>
                    <a:pt x="233" y="68"/>
                  </a:moveTo>
                  <a:cubicBezTo>
                    <a:pt x="213" y="48"/>
                    <a:pt x="190" y="28"/>
                    <a:pt x="164" y="18"/>
                  </a:cubicBezTo>
                  <a:cubicBezTo>
                    <a:pt x="112" y="-6"/>
                    <a:pt x="52" y="-6"/>
                    <a:pt x="0" y="15"/>
                  </a:cubicBezTo>
                  <a:cubicBezTo>
                    <a:pt x="56" y="15"/>
                    <a:pt x="105" y="18"/>
                    <a:pt x="154" y="41"/>
                  </a:cubicBezTo>
                  <a:cubicBezTo>
                    <a:pt x="177" y="51"/>
                    <a:pt x="200" y="65"/>
                    <a:pt x="219" y="81"/>
                  </a:cubicBezTo>
                  <a:cubicBezTo>
                    <a:pt x="236" y="98"/>
                    <a:pt x="255" y="118"/>
                    <a:pt x="269" y="142"/>
                  </a:cubicBezTo>
                  <a:cubicBezTo>
                    <a:pt x="265" y="115"/>
                    <a:pt x="253" y="88"/>
                    <a:pt x="233" y="68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9" name="Google Shape;639;p22"/>
            <p:cNvSpPr/>
            <p:nvPr/>
          </p:nvSpPr>
          <p:spPr>
            <a:xfrm>
              <a:off x="7726319" y="5054400"/>
              <a:ext cx="138960" cy="255240"/>
            </a:xfrm>
            <a:custGeom>
              <a:rect b="b" l="l" r="r" t="t"/>
              <a:pathLst>
                <a:path extrusionOk="0" h="710" w="387">
                  <a:moveTo>
                    <a:pt x="79" y="666"/>
                  </a:moveTo>
                  <a:cubicBezTo>
                    <a:pt x="0" y="583"/>
                    <a:pt x="3" y="213"/>
                    <a:pt x="0" y="29"/>
                  </a:cubicBezTo>
                  <a:cubicBezTo>
                    <a:pt x="111" y="20"/>
                    <a:pt x="223" y="10"/>
                    <a:pt x="334" y="0"/>
                  </a:cubicBezTo>
                  <a:cubicBezTo>
                    <a:pt x="337" y="0"/>
                    <a:pt x="429" y="586"/>
                    <a:pt x="364" y="666"/>
                  </a:cubicBezTo>
                  <a:cubicBezTo>
                    <a:pt x="315" y="726"/>
                    <a:pt x="134" y="723"/>
                    <a:pt x="79" y="666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0" name="Google Shape;640;p22"/>
            <p:cNvSpPr/>
            <p:nvPr/>
          </p:nvSpPr>
          <p:spPr>
            <a:xfrm>
              <a:off x="7848360" y="5054400"/>
              <a:ext cx="139320" cy="255240"/>
            </a:xfrm>
            <a:custGeom>
              <a:rect b="b" l="l" r="r" t="t"/>
              <a:pathLst>
                <a:path extrusionOk="0" h="710" w="388">
                  <a:moveTo>
                    <a:pt x="309" y="666"/>
                  </a:moveTo>
                  <a:cubicBezTo>
                    <a:pt x="388" y="583"/>
                    <a:pt x="384" y="213"/>
                    <a:pt x="388" y="29"/>
                  </a:cubicBezTo>
                  <a:cubicBezTo>
                    <a:pt x="276" y="20"/>
                    <a:pt x="165" y="10"/>
                    <a:pt x="54" y="0"/>
                  </a:cubicBezTo>
                  <a:cubicBezTo>
                    <a:pt x="44" y="222"/>
                    <a:pt x="-41" y="586"/>
                    <a:pt x="25" y="666"/>
                  </a:cubicBezTo>
                  <a:cubicBezTo>
                    <a:pt x="74" y="726"/>
                    <a:pt x="254" y="723"/>
                    <a:pt x="309" y="666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1" name="Google Shape;641;p22"/>
            <p:cNvSpPr/>
            <p:nvPr/>
          </p:nvSpPr>
          <p:spPr>
            <a:xfrm>
              <a:off x="7852320" y="5191200"/>
              <a:ext cx="9360" cy="102960"/>
            </a:xfrm>
            <a:custGeom>
              <a:rect b="b" l="l" r="r" t="t"/>
              <a:pathLst>
                <a:path extrusionOk="0" h="287" w="27">
                  <a:moveTo>
                    <a:pt x="27" y="144"/>
                  </a:moveTo>
                  <a:cubicBezTo>
                    <a:pt x="27" y="98"/>
                    <a:pt x="23" y="48"/>
                    <a:pt x="14" y="0"/>
                  </a:cubicBezTo>
                  <a:cubicBezTo>
                    <a:pt x="4" y="48"/>
                    <a:pt x="0" y="98"/>
                    <a:pt x="0" y="144"/>
                  </a:cubicBezTo>
                  <a:cubicBezTo>
                    <a:pt x="4" y="194"/>
                    <a:pt x="4" y="241"/>
                    <a:pt x="14" y="287"/>
                  </a:cubicBezTo>
                  <a:cubicBezTo>
                    <a:pt x="23" y="241"/>
                    <a:pt x="27" y="191"/>
                    <a:pt x="27" y="144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2" name="Google Shape;642;p22"/>
            <p:cNvSpPr/>
            <p:nvPr/>
          </p:nvSpPr>
          <p:spPr>
            <a:xfrm>
              <a:off x="7751160" y="5044680"/>
              <a:ext cx="211680" cy="208440"/>
            </a:xfrm>
            <a:custGeom>
              <a:rect b="b" l="l" r="r" t="t"/>
              <a:pathLst>
                <a:path extrusionOk="0" h="580" w="589">
                  <a:moveTo>
                    <a:pt x="295" y="580"/>
                  </a:moveTo>
                  <a:cubicBezTo>
                    <a:pt x="393" y="477"/>
                    <a:pt x="589" y="423"/>
                    <a:pt x="589" y="273"/>
                  </a:cubicBezTo>
                  <a:cubicBezTo>
                    <a:pt x="589" y="123"/>
                    <a:pt x="459" y="0"/>
                    <a:pt x="295" y="0"/>
                  </a:cubicBezTo>
                  <a:cubicBezTo>
                    <a:pt x="131" y="0"/>
                    <a:pt x="0" y="123"/>
                    <a:pt x="0" y="273"/>
                  </a:cubicBezTo>
                  <a:cubicBezTo>
                    <a:pt x="0" y="423"/>
                    <a:pt x="196" y="477"/>
                    <a:pt x="295" y="580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3" name="Google Shape;643;p22"/>
            <p:cNvSpPr/>
            <p:nvPr/>
          </p:nvSpPr>
          <p:spPr>
            <a:xfrm>
              <a:off x="7614720" y="4590000"/>
              <a:ext cx="159120" cy="315360"/>
            </a:xfrm>
            <a:custGeom>
              <a:rect b="b" l="l" r="r" t="t"/>
              <a:pathLst>
                <a:path extrusionOk="0" h="877" w="443">
                  <a:moveTo>
                    <a:pt x="404" y="384"/>
                  </a:moveTo>
                  <a:cubicBezTo>
                    <a:pt x="421" y="734"/>
                    <a:pt x="430" y="681"/>
                    <a:pt x="443" y="830"/>
                  </a:cubicBezTo>
                  <a:cubicBezTo>
                    <a:pt x="382" y="846"/>
                    <a:pt x="321" y="861"/>
                    <a:pt x="260" y="877"/>
                  </a:cubicBezTo>
                  <a:cubicBezTo>
                    <a:pt x="185" y="744"/>
                    <a:pt x="270" y="843"/>
                    <a:pt x="35" y="477"/>
                  </a:cubicBezTo>
                  <a:cubicBezTo>
                    <a:pt x="-50" y="341"/>
                    <a:pt x="41" y="20"/>
                    <a:pt x="93" y="0"/>
                  </a:cubicBezTo>
                  <a:cubicBezTo>
                    <a:pt x="126" y="-9"/>
                    <a:pt x="398" y="204"/>
                    <a:pt x="404" y="384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4" name="Google Shape;644;p22"/>
            <p:cNvSpPr/>
            <p:nvPr/>
          </p:nvSpPr>
          <p:spPr>
            <a:xfrm>
              <a:off x="7645680" y="4653360"/>
              <a:ext cx="115560" cy="249480"/>
            </a:xfrm>
            <a:custGeom>
              <a:rect b="b" l="l" r="r" t="t"/>
              <a:pathLst>
                <a:path extrusionOk="0" h="694" w="322">
                  <a:moveTo>
                    <a:pt x="240" y="227"/>
                  </a:moveTo>
                  <a:cubicBezTo>
                    <a:pt x="302" y="567"/>
                    <a:pt x="295" y="518"/>
                    <a:pt x="322" y="664"/>
                  </a:cubicBezTo>
                  <a:cubicBezTo>
                    <a:pt x="282" y="674"/>
                    <a:pt x="241" y="684"/>
                    <a:pt x="201" y="694"/>
                  </a:cubicBezTo>
                  <a:cubicBezTo>
                    <a:pt x="142" y="556"/>
                    <a:pt x="201" y="670"/>
                    <a:pt x="24" y="280"/>
                  </a:cubicBezTo>
                  <a:cubicBezTo>
                    <a:pt x="-22" y="181"/>
                    <a:pt x="4" y="17"/>
                    <a:pt x="53" y="1"/>
                  </a:cubicBezTo>
                  <a:cubicBezTo>
                    <a:pt x="86" y="-9"/>
                    <a:pt x="214" y="87"/>
                    <a:pt x="240" y="227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5" name="Google Shape;645;p22"/>
            <p:cNvSpPr/>
            <p:nvPr/>
          </p:nvSpPr>
          <p:spPr>
            <a:xfrm>
              <a:off x="7939440" y="4590000"/>
              <a:ext cx="160200" cy="315360"/>
            </a:xfrm>
            <a:custGeom>
              <a:rect b="b" l="l" r="r" t="t"/>
              <a:pathLst>
                <a:path extrusionOk="0" h="877" w="446">
                  <a:moveTo>
                    <a:pt x="39" y="384"/>
                  </a:moveTo>
                  <a:cubicBezTo>
                    <a:pt x="23" y="734"/>
                    <a:pt x="13" y="681"/>
                    <a:pt x="0" y="830"/>
                  </a:cubicBezTo>
                  <a:cubicBezTo>
                    <a:pt x="61" y="846"/>
                    <a:pt x="122" y="861"/>
                    <a:pt x="183" y="877"/>
                  </a:cubicBezTo>
                  <a:cubicBezTo>
                    <a:pt x="259" y="744"/>
                    <a:pt x="173" y="843"/>
                    <a:pt x="410" y="477"/>
                  </a:cubicBezTo>
                  <a:cubicBezTo>
                    <a:pt x="498" y="341"/>
                    <a:pt x="403" y="20"/>
                    <a:pt x="350" y="0"/>
                  </a:cubicBezTo>
                  <a:cubicBezTo>
                    <a:pt x="318" y="-9"/>
                    <a:pt x="46" y="204"/>
                    <a:pt x="39" y="384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6" name="Google Shape;646;p22"/>
            <p:cNvSpPr/>
            <p:nvPr/>
          </p:nvSpPr>
          <p:spPr>
            <a:xfrm>
              <a:off x="7952400" y="4653360"/>
              <a:ext cx="115920" cy="250560"/>
            </a:xfrm>
            <a:custGeom>
              <a:rect b="b" l="l" r="r" t="t"/>
              <a:pathLst>
                <a:path extrusionOk="0" h="697" w="323">
                  <a:moveTo>
                    <a:pt x="82" y="227"/>
                  </a:moveTo>
                  <a:cubicBezTo>
                    <a:pt x="19" y="567"/>
                    <a:pt x="27" y="518"/>
                    <a:pt x="0" y="664"/>
                  </a:cubicBezTo>
                  <a:cubicBezTo>
                    <a:pt x="39" y="675"/>
                    <a:pt x="79" y="686"/>
                    <a:pt x="118" y="697"/>
                  </a:cubicBezTo>
                  <a:cubicBezTo>
                    <a:pt x="178" y="560"/>
                    <a:pt x="118" y="675"/>
                    <a:pt x="298" y="285"/>
                  </a:cubicBezTo>
                  <a:cubicBezTo>
                    <a:pt x="344" y="181"/>
                    <a:pt x="321" y="17"/>
                    <a:pt x="268" y="1"/>
                  </a:cubicBezTo>
                  <a:cubicBezTo>
                    <a:pt x="236" y="-9"/>
                    <a:pt x="109" y="87"/>
                    <a:pt x="82" y="227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7" name="Google Shape;647;p22"/>
            <p:cNvSpPr/>
            <p:nvPr/>
          </p:nvSpPr>
          <p:spPr>
            <a:xfrm>
              <a:off x="7640999" y="4781880"/>
              <a:ext cx="431640" cy="384840"/>
            </a:xfrm>
            <a:custGeom>
              <a:rect b="b" l="l" r="r" t="t"/>
              <a:pathLst>
                <a:path extrusionOk="0" h="1070" w="1200">
                  <a:moveTo>
                    <a:pt x="600" y="0"/>
                  </a:moveTo>
                  <a:cubicBezTo>
                    <a:pt x="269" y="0"/>
                    <a:pt x="118" y="144"/>
                    <a:pt x="118" y="343"/>
                  </a:cubicBezTo>
                  <a:cubicBezTo>
                    <a:pt x="118" y="510"/>
                    <a:pt x="-130" y="757"/>
                    <a:pt x="93" y="920"/>
                  </a:cubicBezTo>
                  <a:cubicBezTo>
                    <a:pt x="200" y="1000"/>
                    <a:pt x="384" y="1070"/>
                    <a:pt x="600" y="1070"/>
                  </a:cubicBezTo>
                  <a:cubicBezTo>
                    <a:pt x="816" y="1070"/>
                    <a:pt x="999" y="1000"/>
                    <a:pt x="1108" y="920"/>
                  </a:cubicBezTo>
                  <a:cubicBezTo>
                    <a:pt x="1330" y="754"/>
                    <a:pt x="1081" y="510"/>
                    <a:pt x="1081" y="343"/>
                  </a:cubicBezTo>
                  <a:cubicBezTo>
                    <a:pt x="1081" y="144"/>
                    <a:pt x="934" y="0"/>
                    <a:pt x="600" y="0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8" name="Google Shape;648;p22"/>
            <p:cNvSpPr/>
            <p:nvPr/>
          </p:nvSpPr>
          <p:spPr>
            <a:xfrm>
              <a:off x="7669440" y="4834800"/>
              <a:ext cx="377280" cy="318960"/>
            </a:xfrm>
            <a:custGeom>
              <a:rect b="b" l="l" r="r" t="t"/>
              <a:pathLst>
                <a:path extrusionOk="0" h="887" w="1049">
                  <a:moveTo>
                    <a:pt x="479" y="30"/>
                  </a:moveTo>
                  <a:cubicBezTo>
                    <a:pt x="508" y="-10"/>
                    <a:pt x="534" y="-10"/>
                    <a:pt x="564" y="30"/>
                  </a:cubicBezTo>
                  <a:cubicBezTo>
                    <a:pt x="632" y="120"/>
                    <a:pt x="741" y="314"/>
                    <a:pt x="747" y="474"/>
                  </a:cubicBezTo>
                  <a:cubicBezTo>
                    <a:pt x="872" y="457"/>
                    <a:pt x="1012" y="463"/>
                    <a:pt x="1042" y="531"/>
                  </a:cubicBezTo>
                  <a:cubicBezTo>
                    <a:pt x="1097" y="664"/>
                    <a:pt x="836" y="887"/>
                    <a:pt x="525" y="887"/>
                  </a:cubicBezTo>
                  <a:cubicBezTo>
                    <a:pt x="210" y="887"/>
                    <a:pt x="-49" y="664"/>
                    <a:pt x="8" y="531"/>
                  </a:cubicBezTo>
                  <a:cubicBezTo>
                    <a:pt x="30" y="463"/>
                    <a:pt x="175" y="457"/>
                    <a:pt x="295" y="474"/>
                  </a:cubicBezTo>
                  <a:cubicBezTo>
                    <a:pt x="303" y="314"/>
                    <a:pt x="410" y="120"/>
                    <a:pt x="479" y="30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9" name="Google Shape;649;p22"/>
            <p:cNvSpPr/>
            <p:nvPr/>
          </p:nvSpPr>
          <p:spPr>
            <a:xfrm>
              <a:off x="7768080" y="5062680"/>
              <a:ext cx="177840" cy="65520"/>
            </a:xfrm>
            <a:custGeom>
              <a:rect b="b" l="l" r="r" t="t"/>
              <a:pathLst>
                <a:path extrusionOk="0" h="183" w="495">
                  <a:moveTo>
                    <a:pt x="100" y="67"/>
                  </a:moveTo>
                  <a:cubicBezTo>
                    <a:pt x="136" y="70"/>
                    <a:pt x="175" y="61"/>
                    <a:pt x="205" y="40"/>
                  </a:cubicBezTo>
                  <a:cubicBezTo>
                    <a:pt x="221" y="30"/>
                    <a:pt x="234" y="17"/>
                    <a:pt x="248" y="0"/>
                  </a:cubicBezTo>
                  <a:cubicBezTo>
                    <a:pt x="257" y="17"/>
                    <a:pt x="273" y="30"/>
                    <a:pt x="290" y="40"/>
                  </a:cubicBezTo>
                  <a:cubicBezTo>
                    <a:pt x="323" y="61"/>
                    <a:pt x="358" y="70"/>
                    <a:pt x="395" y="67"/>
                  </a:cubicBezTo>
                  <a:cubicBezTo>
                    <a:pt x="431" y="67"/>
                    <a:pt x="467" y="53"/>
                    <a:pt x="493" y="30"/>
                  </a:cubicBezTo>
                  <a:cubicBezTo>
                    <a:pt x="509" y="17"/>
                    <a:pt x="424" y="183"/>
                    <a:pt x="248" y="183"/>
                  </a:cubicBezTo>
                  <a:cubicBezTo>
                    <a:pt x="71" y="183"/>
                    <a:pt x="-14" y="17"/>
                    <a:pt x="2" y="30"/>
                  </a:cubicBezTo>
                  <a:cubicBezTo>
                    <a:pt x="28" y="50"/>
                    <a:pt x="64" y="64"/>
                    <a:pt x="100" y="67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0" name="Google Shape;650;p22"/>
            <p:cNvSpPr/>
            <p:nvPr/>
          </p:nvSpPr>
          <p:spPr>
            <a:xfrm>
              <a:off x="7705079" y="4881960"/>
              <a:ext cx="104400" cy="126360"/>
            </a:xfrm>
            <a:custGeom>
              <a:rect b="b" l="l" r="r" t="t"/>
              <a:pathLst>
                <a:path extrusionOk="0" h="352" w="291">
                  <a:moveTo>
                    <a:pt x="190" y="10"/>
                  </a:moveTo>
                  <a:cubicBezTo>
                    <a:pt x="92" y="-31"/>
                    <a:pt x="26" y="66"/>
                    <a:pt x="10" y="119"/>
                  </a:cubicBezTo>
                  <a:cubicBezTo>
                    <a:pt x="-16" y="199"/>
                    <a:pt x="17" y="289"/>
                    <a:pt x="26" y="310"/>
                  </a:cubicBezTo>
                  <a:cubicBezTo>
                    <a:pt x="34" y="323"/>
                    <a:pt x="105" y="387"/>
                    <a:pt x="266" y="326"/>
                  </a:cubicBezTo>
                  <a:cubicBezTo>
                    <a:pt x="262" y="326"/>
                    <a:pt x="305" y="236"/>
                    <a:pt x="286" y="153"/>
                  </a:cubicBezTo>
                  <a:cubicBezTo>
                    <a:pt x="254" y="105"/>
                    <a:pt x="275" y="43"/>
                    <a:pt x="190" y="10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1" name="Google Shape;651;p22"/>
            <p:cNvSpPr/>
            <p:nvPr/>
          </p:nvSpPr>
          <p:spPr>
            <a:xfrm>
              <a:off x="7698240" y="4875120"/>
              <a:ext cx="109080" cy="136440"/>
            </a:xfrm>
            <a:custGeom>
              <a:rect b="b" l="l" r="r" t="t"/>
              <a:pathLst>
                <a:path extrusionOk="0" h="380" w="304">
                  <a:moveTo>
                    <a:pt x="268" y="62"/>
                  </a:moveTo>
                  <a:cubicBezTo>
                    <a:pt x="254" y="45"/>
                    <a:pt x="241" y="32"/>
                    <a:pt x="226" y="22"/>
                  </a:cubicBezTo>
                  <a:cubicBezTo>
                    <a:pt x="219" y="15"/>
                    <a:pt x="209" y="11"/>
                    <a:pt x="199" y="8"/>
                  </a:cubicBezTo>
                  <a:cubicBezTo>
                    <a:pt x="189" y="4"/>
                    <a:pt x="180" y="1"/>
                    <a:pt x="169" y="1"/>
                  </a:cubicBezTo>
                  <a:cubicBezTo>
                    <a:pt x="130" y="-5"/>
                    <a:pt x="91" y="15"/>
                    <a:pt x="65" y="41"/>
                  </a:cubicBezTo>
                  <a:cubicBezTo>
                    <a:pt x="38" y="68"/>
                    <a:pt x="16" y="106"/>
                    <a:pt x="6" y="145"/>
                  </a:cubicBezTo>
                  <a:cubicBezTo>
                    <a:pt x="-4" y="185"/>
                    <a:pt x="-1" y="228"/>
                    <a:pt x="10" y="268"/>
                  </a:cubicBezTo>
                  <a:cubicBezTo>
                    <a:pt x="13" y="288"/>
                    <a:pt x="19" y="308"/>
                    <a:pt x="29" y="325"/>
                  </a:cubicBezTo>
                  <a:cubicBezTo>
                    <a:pt x="30" y="327"/>
                    <a:pt x="31" y="330"/>
                    <a:pt x="32" y="332"/>
                  </a:cubicBezTo>
                  <a:cubicBezTo>
                    <a:pt x="32" y="335"/>
                    <a:pt x="32" y="338"/>
                    <a:pt x="32" y="341"/>
                  </a:cubicBezTo>
                  <a:cubicBezTo>
                    <a:pt x="33" y="343"/>
                    <a:pt x="34" y="344"/>
                    <a:pt x="35" y="345"/>
                  </a:cubicBezTo>
                  <a:cubicBezTo>
                    <a:pt x="38" y="348"/>
                    <a:pt x="41" y="351"/>
                    <a:pt x="49" y="354"/>
                  </a:cubicBezTo>
                  <a:cubicBezTo>
                    <a:pt x="58" y="362"/>
                    <a:pt x="65" y="365"/>
                    <a:pt x="74" y="369"/>
                  </a:cubicBezTo>
                  <a:cubicBezTo>
                    <a:pt x="111" y="382"/>
                    <a:pt x="147" y="382"/>
                    <a:pt x="183" y="378"/>
                  </a:cubicBezTo>
                  <a:cubicBezTo>
                    <a:pt x="219" y="372"/>
                    <a:pt x="251" y="362"/>
                    <a:pt x="284" y="345"/>
                  </a:cubicBezTo>
                  <a:cubicBezTo>
                    <a:pt x="251" y="351"/>
                    <a:pt x="215" y="362"/>
                    <a:pt x="183" y="362"/>
                  </a:cubicBezTo>
                  <a:cubicBezTo>
                    <a:pt x="151" y="362"/>
                    <a:pt x="114" y="358"/>
                    <a:pt x="84" y="345"/>
                  </a:cubicBezTo>
                  <a:cubicBezTo>
                    <a:pt x="78" y="341"/>
                    <a:pt x="71" y="338"/>
                    <a:pt x="65" y="332"/>
                  </a:cubicBezTo>
                  <a:cubicBezTo>
                    <a:pt x="62" y="328"/>
                    <a:pt x="58" y="328"/>
                    <a:pt x="58" y="325"/>
                  </a:cubicBezTo>
                  <a:cubicBezTo>
                    <a:pt x="57" y="323"/>
                    <a:pt x="56" y="321"/>
                    <a:pt x="55" y="319"/>
                  </a:cubicBezTo>
                  <a:cubicBezTo>
                    <a:pt x="49" y="301"/>
                    <a:pt x="45" y="285"/>
                    <a:pt x="38" y="268"/>
                  </a:cubicBezTo>
                  <a:cubicBezTo>
                    <a:pt x="32" y="232"/>
                    <a:pt x="29" y="195"/>
                    <a:pt x="38" y="162"/>
                  </a:cubicBezTo>
                  <a:cubicBezTo>
                    <a:pt x="45" y="128"/>
                    <a:pt x="65" y="98"/>
                    <a:pt x="87" y="75"/>
                  </a:cubicBezTo>
                  <a:cubicBezTo>
                    <a:pt x="111" y="51"/>
                    <a:pt x="140" y="35"/>
                    <a:pt x="169" y="38"/>
                  </a:cubicBezTo>
                  <a:cubicBezTo>
                    <a:pt x="177" y="38"/>
                    <a:pt x="186" y="38"/>
                    <a:pt x="193" y="41"/>
                  </a:cubicBezTo>
                  <a:cubicBezTo>
                    <a:pt x="199" y="45"/>
                    <a:pt x="209" y="45"/>
                    <a:pt x="215" y="48"/>
                  </a:cubicBezTo>
                  <a:cubicBezTo>
                    <a:pt x="232" y="54"/>
                    <a:pt x="245" y="65"/>
                    <a:pt x="254" y="78"/>
                  </a:cubicBezTo>
                  <a:cubicBezTo>
                    <a:pt x="278" y="98"/>
                    <a:pt x="294" y="131"/>
                    <a:pt x="304" y="171"/>
                  </a:cubicBezTo>
                  <a:cubicBezTo>
                    <a:pt x="304" y="131"/>
                    <a:pt x="290" y="94"/>
                    <a:pt x="268" y="62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2" name="Google Shape;652;p22"/>
            <p:cNvSpPr/>
            <p:nvPr/>
          </p:nvSpPr>
          <p:spPr>
            <a:xfrm>
              <a:off x="7732440" y="4911839"/>
              <a:ext cx="60840" cy="75960"/>
            </a:xfrm>
            <a:custGeom>
              <a:rect b="b" l="l" r="r" t="t"/>
              <a:pathLst>
                <a:path extrusionOk="0" h="212" w="170">
                  <a:moveTo>
                    <a:pt x="0" y="106"/>
                  </a:moveTo>
                  <a:cubicBezTo>
                    <a:pt x="0" y="125"/>
                    <a:pt x="3" y="143"/>
                    <a:pt x="11" y="159"/>
                  </a:cubicBezTo>
                  <a:cubicBezTo>
                    <a:pt x="18" y="176"/>
                    <a:pt x="29" y="189"/>
                    <a:pt x="43" y="198"/>
                  </a:cubicBezTo>
                  <a:cubicBezTo>
                    <a:pt x="56" y="207"/>
                    <a:pt x="70" y="212"/>
                    <a:pt x="85" y="212"/>
                  </a:cubicBezTo>
                  <a:cubicBezTo>
                    <a:pt x="100" y="212"/>
                    <a:pt x="114" y="207"/>
                    <a:pt x="128" y="198"/>
                  </a:cubicBezTo>
                  <a:cubicBezTo>
                    <a:pt x="141" y="189"/>
                    <a:pt x="151" y="176"/>
                    <a:pt x="159" y="159"/>
                  </a:cubicBezTo>
                  <a:cubicBezTo>
                    <a:pt x="166" y="143"/>
                    <a:pt x="170" y="125"/>
                    <a:pt x="170" y="106"/>
                  </a:cubicBezTo>
                  <a:cubicBezTo>
                    <a:pt x="170" y="88"/>
                    <a:pt x="166" y="69"/>
                    <a:pt x="159" y="53"/>
                  </a:cubicBezTo>
                  <a:cubicBezTo>
                    <a:pt x="151" y="37"/>
                    <a:pt x="141" y="23"/>
                    <a:pt x="128" y="14"/>
                  </a:cubicBezTo>
                  <a:cubicBezTo>
                    <a:pt x="114" y="5"/>
                    <a:pt x="100" y="0"/>
                    <a:pt x="85" y="0"/>
                  </a:cubicBezTo>
                  <a:cubicBezTo>
                    <a:pt x="70" y="0"/>
                    <a:pt x="56" y="5"/>
                    <a:pt x="43" y="14"/>
                  </a:cubicBezTo>
                  <a:cubicBezTo>
                    <a:pt x="29" y="23"/>
                    <a:pt x="18" y="37"/>
                    <a:pt x="11" y="53"/>
                  </a:cubicBezTo>
                  <a:cubicBezTo>
                    <a:pt x="3" y="69"/>
                    <a:pt x="0" y="88"/>
                    <a:pt x="0" y="106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3" name="Google Shape;653;p22"/>
            <p:cNvSpPr/>
            <p:nvPr/>
          </p:nvSpPr>
          <p:spPr>
            <a:xfrm>
              <a:off x="7905240" y="4881960"/>
              <a:ext cx="103320" cy="126360"/>
            </a:xfrm>
            <a:custGeom>
              <a:rect b="b" l="l" r="r" t="t"/>
              <a:pathLst>
                <a:path extrusionOk="0" h="352" w="288">
                  <a:moveTo>
                    <a:pt x="99" y="10"/>
                  </a:moveTo>
                  <a:cubicBezTo>
                    <a:pt x="197" y="-31"/>
                    <a:pt x="262" y="66"/>
                    <a:pt x="278" y="119"/>
                  </a:cubicBezTo>
                  <a:cubicBezTo>
                    <a:pt x="305" y="199"/>
                    <a:pt x="272" y="289"/>
                    <a:pt x="262" y="310"/>
                  </a:cubicBezTo>
                  <a:cubicBezTo>
                    <a:pt x="256" y="323"/>
                    <a:pt x="184" y="387"/>
                    <a:pt x="23" y="326"/>
                  </a:cubicBezTo>
                  <a:cubicBezTo>
                    <a:pt x="27" y="326"/>
                    <a:pt x="-12" y="236"/>
                    <a:pt x="4" y="153"/>
                  </a:cubicBezTo>
                  <a:cubicBezTo>
                    <a:pt x="35" y="105"/>
                    <a:pt x="13" y="43"/>
                    <a:pt x="99" y="10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4" name="Google Shape;654;p22"/>
            <p:cNvSpPr/>
            <p:nvPr/>
          </p:nvSpPr>
          <p:spPr>
            <a:xfrm>
              <a:off x="7906679" y="4876200"/>
              <a:ext cx="109800" cy="134640"/>
            </a:xfrm>
            <a:custGeom>
              <a:rect b="b" l="l" r="r" t="t"/>
              <a:pathLst>
                <a:path extrusionOk="0" h="375" w="306">
                  <a:moveTo>
                    <a:pt x="49" y="72"/>
                  </a:moveTo>
                  <a:cubicBezTo>
                    <a:pt x="62" y="59"/>
                    <a:pt x="76" y="48"/>
                    <a:pt x="88" y="41"/>
                  </a:cubicBezTo>
                  <a:cubicBezTo>
                    <a:pt x="95" y="38"/>
                    <a:pt x="104" y="35"/>
                    <a:pt x="112" y="35"/>
                  </a:cubicBezTo>
                  <a:cubicBezTo>
                    <a:pt x="118" y="32"/>
                    <a:pt x="128" y="32"/>
                    <a:pt x="134" y="32"/>
                  </a:cubicBezTo>
                  <a:cubicBezTo>
                    <a:pt x="164" y="32"/>
                    <a:pt x="197" y="45"/>
                    <a:pt x="216" y="68"/>
                  </a:cubicBezTo>
                  <a:cubicBezTo>
                    <a:pt x="239" y="91"/>
                    <a:pt x="259" y="125"/>
                    <a:pt x="265" y="155"/>
                  </a:cubicBezTo>
                  <a:cubicBezTo>
                    <a:pt x="271" y="189"/>
                    <a:pt x="271" y="224"/>
                    <a:pt x="265" y="261"/>
                  </a:cubicBezTo>
                  <a:cubicBezTo>
                    <a:pt x="262" y="279"/>
                    <a:pt x="255" y="298"/>
                    <a:pt x="249" y="311"/>
                  </a:cubicBezTo>
                  <a:cubicBezTo>
                    <a:pt x="248" y="314"/>
                    <a:pt x="247" y="316"/>
                    <a:pt x="246" y="319"/>
                  </a:cubicBezTo>
                  <a:cubicBezTo>
                    <a:pt x="243" y="322"/>
                    <a:pt x="239" y="322"/>
                    <a:pt x="239" y="325"/>
                  </a:cubicBezTo>
                  <a:cubicBezTo>
                    <a:pt x="232" y="328"/>
                    <a:pt x="226" y="335"/>
                    <a:pt x="219" y="338"/>
                  </a:cubicBezTo>
                  <a:cubicBezTo>
                    <a:pt x="189" y="351"/>
                    <a:pt x="157" y="359"/>
                    <a:pt x="121" y="354"/>
                  </a:cubicBezTo>
                  <a:cubicBezTo>
                    <a:pt x="88" y="354"/>
                    <a:pt x="52" y="348"/>
                    <a:pt x="19" y="338"/>
                  </a:cubicBezTo>
                  <a:cubicBezTo>
                    <a:pt x="52" y="354"/>
                    <a:pt x="85" y="365"/>
                    <a:pt x="121" y="372"/>
                  </a:cubicBezTo>
                  <a:cubicBezTo>
                    <a:pt x="157" y="378"/>
                    <a:pt x="194" y="375"/>
                    <a:pt x="229" y="362"/>
                  </a:cubicBezTo>
                  <a:cubicBezTo>
                    <a:pt x="239" y="359"/>
                    <a:pt x="246" y="354"/>
                    <a:pt x="255" y="348"/>
                  </a:cubicBezTo>
                  <a:cubicBezTo>
                    <a:pt x="259" y="345"/>
                    <a:pt x="265" y="341"/>
                    <a:pt x="268" y="338"/>
                  </a:cubicBezTo>
                  <a:cubicBezTo>
                    <a:pt x="269" y="337"/>
                    <a:pt x="270" y="336"/>
                    <a:pt x="271" y="335"/>
                  </a:cubicBezTo>
                  <a:cubicBezTo>
                    <a:pt x="272" y="334"/>
                    <a:pt x="273" y="333"/>
                    <a:pt x="275" y="332"/>
                  </a:cubicBezTo>
                  <a:cubicBezTo>
                    <a:pt x="275" y="331"/>
                    <a:pt x="275" y="330"/>
                    <a:pt x="275" y="328"/>
                  </a:cubicBezTo>
                  <a:cubicBezTo>
                    <a:pt x="276" y="327"/>
                    <a:pt x="277" y="326"/>
                    <a:pt x="279" y="325"/>
                  </a:cubicBezTo>
                  <a:cubicBezTo>
                    <a:pt x="285" y="305"/>
                    <a:pt x="292" y="288"/>
                    <a:pt x="298" y="268"/>
                  </a:cubicBezTo>
                  <a:cubicBezTo>
                    <a:pt x="308" y="229"/>
                    <a:pt x="308" y="189"/>
                    <a:pt x="301" y="145"/>
                  </a:cubicBezTo>
                  <a:cubicBezTo>
                    <a:pt x="292" y="105"/>
                    <a:pt x="268" y="68"/>
                    <a:pt x="243" y="41"/>
                  </a:cubicBezTo>
                  <a:cubicBezTo>
                    <a:pt x="213" y="15"/>
                    <a:pt x="177" y="-5"/>
                    <a:pt x="137" y="1"/>
                  </a:cubicBezTo>
                  <a:cubicBezTo>
                    <a:pt x="128" y="1"/>
                    <a:pt x="118" y="4"/>
                    <a:pt x="109" y="8"/>
                  </a:cubicBezTo>
                  <a:cubicBezTo>
                    <a:pt x="98" y="12"/>
                    <a:pt x="92" y="15"/>
                    <a:pt x="82" y="22"/>
                  </a:cubicBezTo>
                  <a:cubicBezTo>
                    <a:pt x="66" y="32"/>
                    <a:pt x="52" y="45"/>
                    <a:pt x="39" y="62"/>
                  </a:cubicBezTo>
                  <a:cubicBezTo>
                    <a:pt x="16" y="88"/>
                    <a:pt x="3" y="128"/>
                    <a:pt x="0" y="168"/>
                  </a:cubicBezTo>
                  <a:cubicBezTo>
                    <a:pt x="10" y="131"/>
                    <a:pt x="23" y="94"/>
                    <a:pt x="49" y="72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5" name="Google Shape;655;p22"/>
            <p:cNvSpPr/>
            <p:nvPr/>
          </p:nvSpPr>
          <p:spPr>
            <a:xfrm>
              <a:off x="7921800" y="4911839"/>
              <a:ext cx="60840" cy="75960"/>
            </a:xfrm>
            <a:custGeom>
              <a:rect b="b" l="l" r="r" t="t"/>
              <a:pathLst>
                <a:path extrusionOk="0" h="212" w="170">
                  <a:moveTo>
                    <a:pt x="0" y="106"/>
                  </a:moveTo>
                  <a:cubicBezTo>
                    <a:pt x="0" y="125"/>
                    <a:pt x="4" y="143"/>
                    <a:pt x="12" y="159"/>
                  </a:cubicBezTo>
                  <a:cubicBezTo>
                    <a:pt x="19" y="176"/>
                    <a:pt x="30" y="189"/>
                    <a:pt x="43" y="198"/>
                  </a:cubicBezTo>
                  <a:cubicBezTo>
                    <a:pt x="55" y="207"/>
                    <a:pt x="70" y="212"/>
                    <a:pt x="85" y="212"/>
                  </a:cubicBezTo>
                  <a:cubicBezTo>
                    <a:pt x="100" y="212"/>
                    <a:pt x="115" y="207"/>
                    <a:pt x="128" y="198"/>
                  </a:cubicBezTo>
                  <a:cubicBezTo>
                    <a:pt x="140" y="189"/>
                    <a:pt x="151" y="176"/>
                    <a:pt x="159" y="159"/>
                  </a:cubicBezTo>
                  <a:cubicBezTo>
                    <a:pt x="166" y="143"/>
                    <a:pt x="170" y="125"/>
                    <a:pt x="170" y="106"/>
                  </a:cubicBezTo>
                  <a:cubicBezTo>
                    <a:pt x="170" y="88"/>
                    <a:pt x="166" y="69"/>
                    <a:pt x="159" y="53"/>
                  </a:cubicBezTo>
                  <a:cubicBezTo>
                    <a:pt x="151" y="37"/>
                    <a:pt x="140" y="23"/>
                    <a:pt x="128" y="14"/>
                  </a:cubicBezTo>
                  <a:cubicBezTo>
                    <a:pt x="115" y="5"/>
                    <a:pt x="100" y="0"/>
                    <a:pt x="85" y="0"/>
                  </a:cubicBezTo>
                  <a:cubicBezTo>
                    <a:pt x="70" y="0"/>
                    <a:pt x="55" y="5"/>
                    <a:pt x="43" y="14"/>
                  </a:cubicBezTo>
                  <a:cubicBezTo>
                    <a:pt x="30" y="23"/>
                    <a:pt x="19" y="37"/>
                    <a:pt x="12" y="53"/>
                  </a:cubicBezTo>
                  <a:cubicBezTo>
                    <a:pt x="4" y="69"/>
                    <a:pt x="0" y="88"/>
                    <a:pt x="0" y="106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6" name="Google Shape;656;p22"/>
            <p:cNvSpPr/>
            <p:nvPr/>
          </p:nvSpPr>
          <p:spPr>
            <a:xfrm>
              <a:off x="7826399" y="5047200"/>
              <a:ext cx="61920" cy="52560"/>
            </a:xfrm>
            <a:custGeom>
              <a:rect b="b" l="l" r="r" t="t"/>
              <a:pathLst>
                <a:path extrusionOk="0" h="147" w="173">
                  <a:moveTo>
                    <a:pt x="173" y="0"/>
                  </a:moveTo>
                  <a:cubicBezTo>
                    <a:pt x="116" y="0"/>
                    <a:pt x="58" y="0"/>
                    <a:pt x="0" y="0"/>
                  </a:cubicBezTo>
                  <a:cubicBezTo>
                    <a:pt x="0" y="49"/>
                    <a:pt x="0" y="98"/>
                    <a:pt x="0" y="147"/>
                  </a:cubicBezTo>
                  <a:cubicBezTo>
                    <a:pt x="58" y="147"/>
                    <a:pt x="116" y="147"/>
                    <a:pt x="173" y="147"/>
                  </a:cubicBezTo>
                  <a:cubicBezTo>
                    <a:pt x="173" y="98"/>
                    <a:pt x="173" y="49"/>
                    <a:pt x="173" y="0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7" name="Google Shape;657;p22"/>
            <p:cNvSpPr/>
            <p:nvPr/>
          </p:nvSpPr>
          <p:spPr>
            <a:xfrm>
              <a:off x="7740360" y="5002560"/>
              <a:ext cx="235440" cy="85320"/>
            </a:xfrm>
            <a:custGeom>
              <a:rect b="b" l="l" r="r" t="t"/>
              <a:pathLst>
                <a:path extrusionOk="0" h="238" w="655">
                  <a:moveTo>
                    <a:pt x="161" y="204"/>
                  </a:moveTo>
                  <a:cubicBezTo>
                    <a:pt x="194" y="200"/>
                    <a:pt x="226" y="193"/>
                    <a:pt x="252" y="177"/>
                  </a:cubicBezTo>
                  <a:cubicBezTo>
                    <a:pt x="279" y="160"/>
                    <a:pt x="298" y="138"/>
                    <a:pt x="301" y="114"/>
                  </a:cubicBezTo>
                  <a:cubicBezTo>
                    <a:pt x="309" y="76"/>
                    <a:pt x="317" y="38"/>
                    <a:pt x="325" y="0"/>
                  </a:cubicBezTo>
                  <a:cubicBezTo>
                    <a:pt x="332" y="38"/>
                    <a:pt x="339" y="76"/>
                    <a:pt x="347" y="114"/>
                  </a:cubicBezTo>
                  <a:cubicBezTo>
                    <a:pt x="353" y="141"/>
                    <a:pt x="370" y="160"/>
                    <a:pt x="396" y="177"/>
                  </a:cubicBezTo>
                  <a:cubicBezTo>
                    <a:pt x="422" y="193"/>
                    <a:pt x="455" y="204"/>
                    <a:pt x="488" y="204"/>
                  </a:cubicBezTo>
                  <a:cubicBezTo>
                    <a:pt x="524" y="204"/>
                    <a:pt x="556" y="200"/>
                    <a:pt x="586" y="184"/>
                  </a:cubicBezTo>
                  <a:cubicBezTo>
                    <a:pt x="616" y="170"/>
                    <a:pt x="642" y="147"/>
                    <a:pt x="655" y="117"/>
                  </a:cubicBezTo>
                  <a:cubicBezTo>
                    <a:pt x="651" y="151"/>
                    <a:pt x="632" y="181"/>
                    <a:pt x="602" y="200"/>
                  </a:cubicBezTo>
                  <a:cubicBezTo>
                    <a:pt x="574" y="220"/>
                    <a:pt x="531" y="234"/>
                    <a:pt x="492" y="237"/>
                  </a:cubicBezTo>
                  <a:cubicBezTo>
                    <a:pt x="449" y="241"/>
                    <a:pt x="410" y="231"/>
                    <a:pt x="373" y="210"/>
                  </a:cubicBezTo>
                  <a:cubicBezTo>
                    <a:pt x="353" y="200"/>
                    <a:pt x="340" y="187"/>
                    <a:pt x="328" y="170"/>
                  </a:cubicBezTo>
                  <a:cubicBezTo>
                    <a:pt x="315" y="187"/>
                    <a:pt x="298" y="200"/>
                    <a:pt x="282" y="210"/>
                  </a:cubicBezTo>
                  <a:cubicBezTo>
                    <a:pt x="246" y="231"/>
                    <a:pt x="203" y="241"/>
                    <a:pt x="164" y="237"/>
                  </a:cubicBezTo>
                  <a:cubicBezTo>
                    <a:pt x="124" y="237"/>
                    <a:pt x="82" y="224"/>
                    <a:pt x="52" y="200"/>
                  </a:cubicBezTo>
                  <a:cubicBezTo>
                    <a:pt x="23" y="181"/>
                    <a:pt x="0" y="147"/>
                    <a:pt x="0" y="117"/>
                  </a:cubicBezTo>
                  <a:cubicBezTo>
                    <a:pt x="6" y="144"/>
                    <a:pt x="33" y="167"/>
                    <a:pt x="63" y="184"/>
                  </a:cubicBezTo>
                  <a:cubicBezTo>
                    <a:pt x="92" y="197"/>
                    <a:pt x="128" y="204"/>
                    <a:pt x="161" y="204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8" name="Google Shape;658;p22"/>
            <p:cNvSpPr/>
            <p:nvPr/>
          </p:nvSpPr>
          <p:spPr>
            <a:xfrm>
              <a:off x="7813440" y="4987080"/>
              <a:ext cx="89640" cy="42840"/>
            </a:xfrm>
            <a:custGeom>
              <a:rect b="b" l="l" r="r" t="t"/>
              <a:pathLst>
                <a:path extrusionOk="0" h="120" w="250">
                  <a:moveTo>
                    <a:pt x="125" y="0"/>
                  </a:moveTo>
                  <a:cubicBezTo>
                    <a:pt x="148" y="0"/>
                    <a:pt x="217" y="0"/>
                    <a:pt x="243" y="21"/>
                  </a:cubicBezTo>
                  <a:cubicBezTo>
                    <a:pt x="259" y="34"/>
                    <a:pt x="246" y="67"/>
                    <a:pt x="204" y="98"/>
                  </a:cubicBezTo>
                  <a:cubicBezTo>
                    <a:pt x="174" y="117"/>
                    <a:pt x="147" y="120"/>
                    <a:pt x="128" y="120"/>
                  </a:cubicBezTo>
                  <a:cubicBezTo>
                    <a:pt x="105" y="120"/>
                    <a:pt x="79" y="114"/>
                    <a:pt x="53" y="98"/>
                  </a:cubicBezTo>
                  <a:cubicBezTo>
                    <a:pt x="1" y="67"/>
                    <a:pt x="-9" y="34"/>
                    <a:pt x="7" y="21"/>
                  </a:cubicBezTo>
                  <a:cubicBezTo>
                    <a:pt x="30" y="0"/>
                    <a:pt x="102" y="0"/>
                    <a:pt x="125" y="0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59" name="Google Shape;659;p22"/>
          <p:cNvGrpSpPr/>
          <p:nvPr/>
        </p:nvGrpSpPr>
        <p:grpSpPr>
          <a:xfrm>
            <a:off x="9090000" y="4770000"/>
            <a:ext cx="269640" cy="359640"/>
            <a:chOff x="9090000" y="4770000"/>
            <a:chExt cx="269640" cy="359640"/>
          </a:xfrm>
        </p:grpSpPr>
        <p:sp>
          <p:nvSpPr>
            <p:cNvPr id="660" name="Google Shape;660;p22"/>
            <p:cNvSpPr/>
            <p:nvPr/>
          </p:nvSpPr>
          <p:spPr>
            <a:xfrm>
              <a:off x="9312840" y="5016600"/>
              <a:ext cx="46800" cy="52200"/>
            </a:xfrm>
            <a:custGeom>
              <a:rect b="b" l="l" r="r" t="t"/>
              <a:pathLst>
                <a:path extrusionOk="0" h="146" w="131">
                  <a:moveTo>
                    <a:pt x="131" y="73"/>
                  </a:moveTo>
                  <a:cubicBezTo>
                    <a:pt x="131" y="86"/>
                    <a:pt x="128" y="98"/>
                    <a:pt x="123" y="109"/>
                  </a:cubicBezTo>
                  <a:cubicBezTo>
                    <a:pt x="117" y="121"/>
                    <a:pt x="109" y="130"/>
                    <a:pt x="99" y="136"/>
                  </a:cubicBezTo>
                  <a:cubicBezTo>
                    <a:pt x="89" y="143"/>
                    <a:pt x="78" y="146"/>
                    <a:pt x="66" y="146"/>
                  </a:cubicBezTo>
                  <a:cubicBezTo>
                    <a:pt x="54" y="146"/>
                    <a:pt x="43" y="143"/>
                    <a:pt x="33" y="136"/>
                  </a:cubicBezTo>
                  <a:cubicBezTo>
                    <a:pt x="23" y="130"/>
                    <a:pt x="14" y="121"/>
                    <a:pt x="9" y="109"/>
                  </a:cubicBezTo>
                  <a:cubicBezTo>
                    <a:pt x="3" y="98"/>
                    <a:pt x="0" y="86"/>
                    <a:pt x="0" y="73"/>
                  </a:cubicBezTo>
                  <a:cubicBezTo>
                    <a:pt x="0" y="61"/>
                    <a:pt x="3" y="48"/>
                    <a:pt x="9" y="37"/>
                  </a:cubicBezTo>
                  <a:cubicBezTo>
                    <a:pt x="15" y="25"/>
                    <a:pt x="23" y="16"/>
                    <a:pt x="33" y="10"/>
                  </a:cubicBezTo>
                  <a:cubicBezTo>
                    <a:pt x="43" y="3"/>
                    <a:pt x="54" y="0"/>
                    <a:pt x="66" y="0"/>
                  </a:cubicBezTo>
                  <a:cubicBezTo>
                    <a:pt x="78" y="0"/>
                    <a:pt x="89" y="3"/>
                    <a:pt x="99" y="10"/>
                  </a:cubicBezTo>
                  <a:cubicBezTo>
                    <a:pt x="109" y="16"/>
                    <a:pt x="117" y="25"/>
                    <a:pt x="123" y="37"/>
                  </a:cubicBezTo>
                  <a:cubicBezTo>
                    <a:pt x="128" y="48"/>
                    <a:pt x="131" y="61"/>
                    <a:pt x="131" y="73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1" name="Google Shape;661;p22"/>
            <p:cNvSpPr/>
            <p:nvPr/>
          </p:nvSpPr>
          <p:spPr>
            <a:xfrm>
              <a:off x="9261000" y="5010480"/>
              <a:ext cx="82080" cy="104760"/>
            </a:xfrm>
            <a:custGeom>
              <a:rect b="b" l="l" r="r" t="t"/>
              <a:pathLst>
                <a:path extrusionOk="0" h="292" w="229">
                  <a:moveTo>
                    <a:pt x="215" y="246"/>
                  </a:moveTo>
                  <a:cubicBezTo>
                    <a:pt x="265" y="57"/>
                    <a:pt x="160" y="82"/>
                    <a:pt x="133" y="0"/>
                  </a:cubicBezTo>
                  <a:cubicBezTo>
                    <a:pt x="94" y="19"/>
                    <a:pt x="55" y="39"/>
                    <a:pt x="16" y="58"/>
                  </a:cubicBezTo>
                  <a:cubicBezTo>
                    <a:pt x="16" y="57"/>
                    <a:pt x="-20" y="238"/>
                    <a:pt x="15" y="278"/>
                  </a:cubicBezTo>
                  <a:cubicBezTo>
                    <a:pt x="41" y="308"/>
                    <a:pt x="205" y="284"/>
                    <a:pt x="215" y="246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2" name="Google Shape;662;p22"/>
            <p:cNvSpPr/>
            <p:nvPr/>
          </p:nvSpPr>
          <p:spPr>
            <a:xfrm>
              <a:off x="9266760" y="5069160"/>
              <a:ext cx="47880" cy="25200"/>
            </a:xfrm>
            <a:custGeom>
              <a:rect b="b" l="l" r="r" t="t"/>
              <a:pathLst>
                <a:path extrusionOk="0" h="71" w="134">
                  <a:moveTo>
                    <a:pt x="18" y="34"/>
                  </a:moveTo>
                  <a:cubicBezTo>
                    <a:pt x="28" y="24"/>
                    <a:pt x="39" y="14"/>
                    <a:pt x="52" y="9"/>
                  </a:cubicBezTo>
                  <a:cubicBezTo>
                    <a:pt x="79" y="-3"/>
                    <a:pt x="109" y="-3"/>
                    <a:pt x="134" y="7"/>
                  </a:cubicBezTo>
                  <a:cubicBezTo>
                    <a:pt x="107" y="7"/>
                    <a:pt x="82" y="9"/>
                    <a:pt x="58" y="21"/>
                  </a:cubicBezTo>
                  <a:cubicBezTo>
                    <a:pt x="46" y="25"/>
                    <a:pt x="35" y="32"/>
                    <a:pt x="25" y="41"/>
                  </a:cubicBezTo>
                  <a:cubicBezTo>
                    <a:pt x="17" y="49"/>
                    <a:pt x="6" y="59"/>
                    <a:pt x="0" y="71"/>
                  </a:cubicBezTo>
                  <a:cubicBezTo>
                    <a:pt x="2" y="57"/>
                    <a:pt x="9" y="44"/>
                    <a:pt x="18" y="34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3" name="Google Shape;663;p22"/>
            <p:cNvSpPr/>
            <p:nvPr/>
          </p:nvSpPr>
          <p:spPr>
            <a:xfrm>
              <a:off x="9207360" y="5002200"/>
              <a:ext cx="69120" cy="127440"/>
            </a:xfrm>
            <a:custGeom>
              <a:rect b="b" l="l" r="r" t="t"/>
              <a:pathLst>
                <a:path extrusionOk="0" h="355" w="193">
                  <a:moveTo>
                    <a:pt x="154" y="333"/>
                  </a:moveTo>
                  <a:cubicBezTo>
                    <a:pt x="193" y="291"/>
                    <a:pt x="192" y="106"/>
                    <a:pt x="193" y="15"/>
                  </a:cubicBezTo>
                  <a:cubicBezTo>
                    <a:pt x="137" y="10"/>
                    <a:pt x="82" y="5"/>
                    <a:pt x="26" y="0"/>
                  </a:cubicBezTo>
                  <a:cubicBezTo>
                    <a:pt x="25" y="0"/>
                    <a:pt x="-21" y="293"/>
                    <a:pt x="12" y="333"/>
                  </a:cubicBezTo>
                  <a:cubicBezTo>
                    <a:pt x="36" y="363"/>
                    <a:pt x="126" y="362"/>
                    <a:pt x="154" y="333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4" name="Google Shape;664;p22"/>
            <p:cNvSpPr/>
            <p:nvPr/>
          </p:nvSpPr>
          <p:spPr>
            <a:xfrm>
              <a:off x="9145800" y="5002200"/>
              <a:ext cx="69480" cy="127440"/>
            </a:xfrm>
            <a:custGeom>
              <a:rect b="b" l="l" r="r" t="t"/>
              <a:pathLst>
                <a:path extrusionOk="0" h="355" w="194">
                  <a:moveTo>
                    <a:pt x="39" y="333"/>
                  </a:moveTo>
                  <a:cubicBezTo>
                    <a:pt x="0" y="291"/>
                    <a:pt x="1" y="106"/>
                    <a:pt x="0" y="15"/>
                  </a:cubicBezTo>
                  <a:cubicBezTo>
                    <a:pt x="56" y="10"/>
                    <a:pt x="112" y="5"/>
                    <a:pt x="167" y="0"/>
                  </a:cubicBezTo>
                  <a:cubicBezTo>
                    <a:pt x="172" y="111"/>
                    <a:pt x="215" y="294"/>
                    <a:pt x="182" y="333"/>
                  </a:cubicBezTo>
                  <a:cubicBezTo>
                    <a:pt x="158" y="363"/>
                    <a:pt x="67" y="362"/>
                    <a:pt x="39" y="333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5" name="Google Shape;665;p22"/>
            <p:cNvSpPr/>
            <p:nvPr/>
          </p:nvSpPr>
          <p:spPr>
            <a:xfrm>
              <a:off x="9208800" y="5070240"/>
              <a:ext cx="4680" cy="51480"/>
            </a:xfrm>
            <a:custGeom>
              <a:rect b="b" l="l" r="r" t="t"/>
              <a:pathLst>
                <a:path extrusionOk="0" h="144" w="14">
                  <a:moveTo>
                    <a:pt x="0" y="71"/>
                  </a:moveTo>
                  <a:cubicBezTo>
                    <a:pt x="0" y="48"/>
                    <a:pt x="2" y="24"/>
                    <a:pt x="7" y="0"/>
                  </a:cubicBezTo>
                  <a:cubicBezTo>
                    <a:pt x="12" y="24"/>
                    <a:pt x="14" y="49"/>
                    <a:pt x="14" y="71"/>
                  </a:cubicBezTo>
                  <a:cubicBezTo>
                    <a:pt x="12" y="96"/>
                    <a:pt x="12" y="120"/>
                    <a:pt x="7" y="144"/>
                  </a:cubicBezTo>
                  <a:cubicBezTo>
                    <a:pt x="2" y="120"/>
                    <a:pt x="0" y="95"/>
                    <a:pt x="0" y="71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6" name="Google Shape;666;p22"/>
            <p:cNvSpPr/>
            <p:nvPr/>
          </p:nvSpPr>
          <p:spPr>
            <a:xfrm>
              <a:off x="9158400" y="4997520"/>
              <a:ext cx="105840" cy="103680"/>
            </a:xfrm>
            <a:custGeom>
              <a:rect b="b" l="l" r="r" t="t"/>
              <a:pathLst>
                <a:path extrusionOk="0" h="289" w="295">
                  <a:moveTo>
                    <a:pt x="148" y="289"/>
                  </a:moveTo>
                  <a:cubicBezTo>
                    <a:pt x="99" y="238"/>
                    <a:pt x="0" y="212"/>
                    <a:pt x="0" y="136"/>
                  </a:cubicBezTo>
                  <a:cubicBezTo>
                    <a:pt x="0" y="61"/>
                    <a:pt x="66" y="0"/>
                    <a:pt x="148" y="0"/>
                  </a:cubicBezTo>
                  <a:cubicBezTo>
                    <a:pt x="230" y="0"/>
                    <a:pt x="295" y="61"/>
                    <a:pt x="295" y="136"/>
                  </a:cubicBezTo>
                  <a:cubicBezTo>
                    <a:pt x="295" y="212"/>
                    <a:pt x="197" y="238"/>
                    <a:pt x="148" y="289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7" name="Google Shape;667;p22"/>
            <p:cNvSpPr/>
            <p:nvPr/>
          </p:nvSpPr>
          <p:spPr>
            <a:xfrm>
              <a:off x="9252720" y="4770000"/>
              <a:ext cx="79920" cy="157320"/>
            </a:xfrm>
            <a:custGeom>
              <a:rect b="b" l="l" r="r" t="t"/>
              <a:pathLst>
                <a:path extrusionOk="0" h="438" w="223">
                  <a:moveTo>
                    <a:pt x="20" y="192"/>
                  </a:moveTo>
                  <a:cubicBezTo>
                    <a:pt x="12" y="367"/>
                    <a:pt x="7" y="341"/>
                    <a:pt x="0" y="416"/>
                  </a:cubicBezTo>
                  <a:cubicBezTo>
                    <a:pt x="31" y="423"/>
                    <a:pt x="61" y="431"/>
                    <a:pt x="92" y="438"/>
                  </a:cubicBezTo>
                  <a:cubicBezTo>
                    <a:pt x="130" y="372"/>
                    <a:pt x="87" y="422"/>
                    <a:pt x="206" y="238"/>
                  </a:cubicBezTo>
                  <a:cubicBezTo>
                    <a:pt x="248" y="170"/>
                    <a:pt x="203" y="11"/>
                    <a:pt x="176" y="0"/>
                  </a:cubicBezTo>
                  <a:cubicBezTo>
                    <a:pt x="160" y="-4"/>
                    <a:pt x="23" y="102"/>
                    <a:pt x="20" y="192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8" name="Google Shape;668;p22"/>
            <p:cNvSpPr/>
            <p:nvPr/>
          </p:nvSpPr>
          <p:spPr>
            <a:xfrm>
              <a:off x="9259200" y="4801680"/>
              <a:ext cx="57600" cy="124560"/>
            </a:xfrm>
            <a:custGeom>
              <a:rect b="b" l="l" r="r" t="t"/>
              <a:pathLst>
                <a:path extrusionOk="0" h="347" w="161">
                  <a:moveTo>
                    <a:pt x="42" y="114"/>
                  </a:moveTo>
                  <a:cubicBezTo>
                    <a:pt x="10" y="284"/>
                    <a:pt x="14" y="259"/>
                    <a:pt x="0" y="332"/>
                  </a:cubicBezTo>
                  <a:cubicBezTo>
                    <a:pt x="20" y="337"/>
                    <a:pt x="41" y="342"/>
                    <a:pt x="61" y="347"/>
                  </a:cubicBezTo>
                  <a:cubicBezTo>
                    <a:pt x="90" y="278"/>
                    <a:pt x="61" y="335"/>
                    <a:pt x="149" y="140"/>
                  </a:cubicBezTo>
                  <a:cubicBezTo>
                    <a:pt x="173" y="90"/>
                    <a:pt x="159" y="9"/>
                    <a:pt x="134" y="0"/>
                  </a:cubicBezTo>
                  <a:cubicBezTo>
                    <a:pt x="118" y="-5"/>
                    <a:pt x="54" y="44"/>
                    <a:pt x="42" y="114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9" name="Google Shape;669;p22"/>
            <p:cNvSpPr/>
            <p:nvPr/>
          </p:nvSpPr>
          <p:spPr>
            <a:xfrm>
              <a:off x="9090000" y="4770000"/>
              <a:ext cx="79920" cy="157320"/>
            </a:xfrm>
            <a:custGeom>
              <a:rect b="b" l="l" r="r" t="t"/>
              <a:pathLst>
                <a:path extrusionOk="0" h="438" w="223">
                  <a:moveTo>
                    <a:pt x="203" y="192"/>
                  </a:moveTo>
                  <a:cubicBezTo>
                    <a:pt x="211" y="367"/>
                    <a:pt x="216" y="341"/>
                    <a:pt x="223" y="416"/>
                  </a:cubicBezTo>
                  <a:cubicBezTo>
                    <a:pt x="192" y="423"/>
                    <a:pt x="162" y="431"/>
                    <a:pt x="131" y="438"/>
                  </a:cubicBezTo>
                  <a:cubicBezTo>
                    <a:pt x="94" y="372"/>
                    <a:pt x="136" y="422"/>
                    <a:pt x="18" y="238"/>
                  </a:cubicBezTo>
                  <a:cubicBezTo>
                    <a:pt x="-26" y="170"/>
                    <a:pt x="22" y="11"/>
                    <a:pt x="47" y="0"/>
                  </a:cubicBezTo>
                  <a:cubicBezTo>
                    <a:pt x="64" y="-4"/>
                    <a:pt x="200" y="102"/>
                    <a:pt x="203" y="192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0" name="Google Shape;670;p22"/>
            <p:cNvSpPr/>
            <p:nvPr/>
          </p:nvSpPr>
          <p:spPr>
            <a:xfrm>
              <a:off x="9105480" y="4801680"/>
              <a:ext cx="57960" cy="125280"/>
            </a:xfrm>
            <a:custGeom>
              <a:rect b="b" l="l" r="r" t="t"/>
              <a:pathLst>
                <a:path extrusionOk="0" h="349" w="162">
                  <a:moveTo>
                    <a:pt x="121" y="114"/>
                  </a:moveTo>
                  <a:cubicBezTo>
                    <a:pt x="152" y="284"/>
                    <a:pt x="148" y="259"/>
                    <a:pt x="162" y="332"/>
                  </a:cubicBezTo>
                  <a:cubicBezTo>
                    <a:pt x="142" y="337"/>
                    <a:pt x="123" y="343"/>
                    <a:pt x="103" y="349"/>
                  </a:cubicBezTo>
                  <a:cubicBezTo>
                    <a:pt x="73" y="280"/>
                    <a:pt x="103" y="337"/>
                    <a:pt x="13" y="142"/>
                  </a:cubicBezTo>
                  <a:cubicBezTo>
                    <a:pt x="-11" y="90"/>
                    <a:pt x="1" y="9"/>
                    <a:pt x="28" y="0"/>
                  </a:cubicBezTo>
                  <a:cubicBezTo>
                    <a:pt x="44" y="-5"/>
                    <a:pt x="107" y="44"/>
                    <a:pt x="121" y="114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1" name="Google Shape;671;p22"/>
            <p:cNvSpPr/>
            <p:nvPr/>
          </p:nvSpPr>
          <p:spPr>
            <a:xfrm>
              <a:off x="9103320" y="4866120"/>
              <a:ext cx="216000" cy="191880"/>
            </a:xfrm>
            <a:custGeom>
              <a:rect b="b" l="l" r="r" t="t"/>
              <a:pathLst>
                <a:path extrusionOk="0" h="534" w="601">
                  <a:moveTo>
                    <a:pt x="301" y="0"/>
                  </a:moveTo>
                  <a:cubicBezTo>
                    <a:pt x="466" y="0"/>
                    <a:pt x="542" y="71"/>
                    <a:pt x="542" y="171"/>
                  </a:cubicBezTo>
                  <a:cubicBezTo>
                    <a:pt x="542" y="254"/>
                    <a:pt x="666" y="378"/>
                    <a:pt x="555" y="459"/>
                  </a:cubicBezTo>
                  <a:cubicBezTo>
                    <a:pt x="500" y="499"/>
                    <a:pt x="409" y="534"/>
                    <a:pt x="301" y="534"/>
                  </a:cubicBezTo>
                  <a:cubicBezTo>
                    <a:pt x="193" y="534"/>
                    <a:pt x="101" y="499"/>
                    <a:pt x="46" y="459"/>
                  </a:cubicBezTo>
                  <a:cubicBezTo>
                    <a:pt x="-65" y="376"/>
                    <a:pt x="59" y="254"/>
                    <a:pt x="59" y="171"/>
                  </a:cubicBezTo>
                  <a:cubicBezTo>
                    <a:pt x="59" y="71"/>
                    <a:pt x="134" y="0"/>
                    <a:pt x="301" y="0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2" name="Google Shape;672;p22"/>
            <p:cNvSpPr/>
            <p:nvPr/>
          </p:nvSpPr>
          <p:spPr>
            <a:xfrm>
              <a:off x="9116280" y="4892400"/>
              <a:ext cx="188640" cy="159120"/>
            </a:xfrm>
            <a:custGeom>
              <a:rect b="b" l="l" r="r" t="t"/>
              <a:pathLst>
                <a:path extrusionOk="0" h="443" w="525">
                  <a:moveTo>
                    <a:pt x="286" y="15"/>
                  </a:moveTo>
                  <a:cubicBezTo>
                    <a:pt x="271" y="-5"/>
                    <a:pt x="257" y="-5"/>
                    <a:pt x="244" y="15"/>
                  </a:cubicBezTo>
                  <a:cubicBezTo>
                    <a:pt x="208" y="60"/>
                    <a:pt x="155" y="156"/>
                    <a:pt x="151" y="236"/>
                  </a:cubicBezTo>
                  <a:cubicBezTo>
                    <a:pt x="89" y="228"/>
                    <a:pt x="19" y="231"/>
                    <a:pt x="4" y="265"/>
                  </a:cubicBezTo>
                  <a:cubicBezTo>
                    <a:pt x="-24" y="331"/>
                    <a:pt x="107" y="443"/>
                    <a:pt x="263" y="443"/>
                  </a:cubicBezTo>
                  <a:cubicBezTo>
                    <a:pt x="420" y="443"/>
                    <a:pt x="549" y="331"/>
                    <a:pt x="522" y="265"/>
                  </a:cubicBezTo>
                  <a:cubicBezTo>
                    <a:pt x="510" y="231"/>
                    <a:pt x="439" y="228"/>
                    <a:pt x="378" y="236"/>
                  </a:cubicBezTo>
                  <a:cubicBezTo>
                    <a:pt x="375" y="156"/>
                    <a:pt x="320" y="60"/>
                    <a:pt x="286" y="15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3" name="Google Shape;673;p22"/>
            <p:cNvSpPr/>
            <p:nvPr/>
          </p:nvSpPr>
          <p:spPr>
            <a:xfrm>
              <a:off x="9166680" y="5006520"/>
              <a:ext cx="88920" cy="32400"/>
            </a:xfrm>
            <a:custGeom>
              <a:rect b="b" l="l" r="r" t="t"/>
              <a:pathLst>
                <a:path extrusionOk="0" h="91" w="248">
                  <a:moveTo>
                    <a:pt x="198" y="32"/>
                  </a:moveTo>
                  <a:cubicBezTo>
                    <a:pt x="180" y="34"/>
                    <a:pt x="160" y="29"/>
                    <a:pt x="146" y="19"/>
                  </a:cubicBezTo>
                  <a:cubicBezTo>
                    <a:pt x="137" y="14"/>
                    <a:pt x="131" y="8"/>
                    <a:pt x="124" y="0"/>
                  </a:cubicBezTo>
                  <a:cubicBezTo>
                    <a:pt x="119" y="8"/>
                    <a:pt x="111" y="14"/>
                    <a:pt x="103" y="19"/>
                  </a:cubicBezTo>
                  <a:cubicBezTo>
                    <a:pt x="86" y="29"/>
                    <a:pt x="68" y="35"/>
                    <a:pt x="50" y="32"/>
                  </a:cubicBezTo>
                  <a:cubicBezTo>
                    <a:pt x="32" y="32"/>
                    <a:pt x="15" y="26"/>
                    <a:pt x="1" y="14"/>
                  </a:cubicBezTo>
                  <a:cubicBezTo>
                    <a:pt x="-7" y="8"/>
                    <a:pt x="36" y="91"/>
                    <a:pt x="124" y="91"/>
                  </a:cubicBezTo>
                  <a:cubicBezTo>
                    <a:pt x="213" y="91"/>
                    <a:pt x="256" y="8"/>
                    <a:pt x="247" y="14"/>
                  </a:cubicBezTo>
                  <a:cubicBezTo>
                    <a:pt x="234" y="25"/>
                    <a:pt x="216" y="31"/>
                    <a:pt x="198" y="32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4" name="Google Shape;674;p22"/>
            <p:cNvSpPr/>
            <p:nvPr/>
          </p:nvSpPr>
          <p:spPr>
            <a:xfrm>
              <a:off x="9235080" y="4915800"/>
              <a:ext cx="52200" cy="63000"/>
            </a:xfrm>
            <a:custGeom>
              <a:rect b="b" l="l" r="r" t="t"/>
              <a:pathLst>
                <a:path extrusionOk="0" h="176" w="146">
                  <a:moveTo>
                    <a:pt x="50" y="5"/>
                  </a:moveTo>
                  <a:cubicBezTo>
                    <a:pt x="99" y="-16"/>
                    <a:pt x="133" y="33"/>
                    <a:pt x="140" y="60"/>
                  </a:cubicBezTo>
                  <a:cubicBezTo>
                    <a:pt x="154" y="100"/>
                    <a:pt x="137" y="145"/>
                    <a:pt x="133" y="154"/>
                  </a:cubicBezTo>
                  <a:cubicBezTo>
                    <a:pt x="129" y="162"/>
                    <a:pt x="93" y="193"/>
                    <a:pt x="12" y="163"/>
                  </a:cubicBezTo>
                  <a:cubicBezTo>
                    <a:pt x="14" y="163"/>
                    <a:pt x="-7" y="119"/>
                    <a:pt x="2" y="76"/>
                  </a:cubicBezTo>
                  <a:cubicBezTo>
                    <a:pt x="18" y="53"/>
                    <a:pt x="8" y="21"/>
                    <a:pt x="50" y="5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5" name="Google Shape;675;p22"/>
            <p:cNvSpPr/>
            <p:nvPr/>
          </p:nvSpPr>
          <p:spPr>
            <a:xfrm>
              <a:off x="9236160" y="4912919"/>
              <a:ext cx="54360" cy="67680"/>
            </a:xfrm>
            <a:custGeom>
              <a:rect b="b" l="l" r="r" t="t"/>
              <a:pathLst>
                <a:path extrusionOk="0" h="189" w="152">
                  <a:moveTo>
                    <a:pt x="18" y="30"/>
                  </a:moveTo>
                  <a:cubicBezTo>
                    <a:pt x="25" y="22"/>
                    <a:pt x="31" y="15"/>
                    <a:pt x="39" y="10"/>
                  </a:cubicBezTo>
                  <a:cubicBezTo>
                    <a:pt x="43" y="7"/>
                    <a:pt x="48" y="5"/>
                    <a:pt x="52" y="4"/>
                  </a:cubicBezTo>
                  <a:cubicBezTo>
                    <a:pt x="58" y="2"/>
                    <a:pt x="63" y="1"/>
                    <a:pt x="67" y="1"/>
                  </a:cubicBezTo>
                  <a:cubicBezTo>
                    <a:pt x="87" y="-3"/>
                    <a:pt x="107" y="7"/>
                    <a:pt x="120" y="20"/>
                  </a:cubicBezTo>
                  <a:cubicBezTo>
                    <a:pt x="133" y="33"/>
                    <a:pt x="144" y="52"/>
                    <a:pt x="149" y="72"/>
                  </a:cubicBezTo>
                  <a:cubicBezTo>
                    <a:pt x="154" y="92"/>
                    <a:pt x="152" y="113"/>
                    <a:pt x="148" y="134"/>
                  </a:cubicBezTo>
                  <a:cubicBezTo>
                    <a:pt x="146" y="143"/>
                    <a:pt x="143" y="153"/>
                    <a:pt x="137" y="162"/>
                  </a:cubicBezTo>
                  <a:cubicBezTo>
                    <a:pt x="137" y="163"/>
                    <a:pt x="137" y="164"/>
                    <a:pt x="136" y="165"/>
                  </a:cubicBezTo>
                  <a:cubicBezTo>
                    <a:pt x="136" y="167"/>
                    <a:pt x="136" y="169"/>
                    <a:pt x="136" y="171"/>
                  </a:cubicBezTo>
                  <a:cubicBezTo>
                    <a:pt x="136" y="171"/>
                    <a:pt x="135" y="171"/>
                    <a:pt x="134" y="172"/>
                  </a:cubicBezTo>
                  <a:cubicBezTo>
                    <a:pt x="133" y="174"/>
                    <a:pt x="131" y="175"/>
                    <a:pt x="128" y="177"/>
                  </a:cubicBezTo>
                  <a:cubicBezTo>
                    <a:pt x="124" y="180"/>
                    <a:pt x="120" y="181"/>
                    <a:pt x="115" y="184"/>
                  </a:cubicBezTo>
                  <a:cubicBezTo>
                    <a:pt x="97" y="190"/>
                    <a:pt x="79" y="190"/>
                    <a:pt x="61" y="188"/>
                  </a:cubicBezTo>
                  <a:cubicBezTo>
                    <a:pt x="43" y="185"/>
                    <a:pt x="27" y="180"/>
                    <a:pt x="10" y="172"/>
                  </a:cubicBezTo>
                  <a:cubicBezTo>
                    <a:pt x="27" y="175"/>
                    <a:pt x="44" y="180"/>
                    <a:pt x="61" y="180"/>
                  </a:cubicBezTo>
                  <a:cubicBezTo>
                    <a:pt x="77" y="180"/>
                    <a:pt x="95" y="178"/>
                    <a:pt x="110" y="172"/>
                  </a:cubicBezTo>
                  <a:cubicBezTo>
                    <a:pt x="113" y="171"/>
                    <a:pt x="116" y="168"/>
                    <a:pt x="120" y="165"/>
                  </a:cubicBezTo>
                  <a:cubicBezTo>
                    <a:pt x="122" y="163"/>
                    <a:pt x="124" y="163"/>
                    <a:pt x="124" y="162"/>
                  </a:cubicBezTo>
                  <a:cubicBezTo>
                    <a:pt x="124" y="161"/>
                    <a:pt x="124" y="160"/>
                    <a:pt x="125" y="159"/>
                  </a:cubicBezTo>
                  <a:cubicBezTo>
                    <a:pt x="128" y="150"/>
                    <a:pt x="130" y="141"/>
                    <a:pt x="133" y="134"/>
                  </a:cubicBezTo>
                  <a:cubicBezTo>
                    <a:pt x="136" y="115"/>
                    <a:pt x="137" y="97"/>
                    <a:pt x="133" y="80"/>
                  </a:cubicBezTo>
                  <a:cubicBezTo>
                    <a:pt x="130" y="63"/>
                    <a:pt x="120" y="48"/>
                    <a:pt x="109" y="36"/>
                  </a:cubicBezTo>
                  <a:cubicBezTo>
                    <a:pt x="97" y="26"/>
                    <a:pt x="82" y="17"/>
                    <a:pt x="67" y="19"/>
                  </a:cubicBezTo>
                  <a:cubicBezTo>
                    <a:pt x="64" y="19"/>
                    <a:pt x="60" y="18"/>
                    <a:pt x="56" y="20"/>
                  </a:cubicBezTo>
                  <a:cubicBezTo>
                    <a:pt x="53" y="22"/>
                    <a:pt x="48" y="22"/>
                    <a:pt x="45" y="23"/>
                  </a:cubicBezTo>
                  <a:cubicBezTo>
                    <a:pt x="36" y="27"/>
                    <a:pt x="30" y="32"/>
                    <a:pt x="25" y="39"/>
                  </a:cubicBezTo>
                  <a:cubicBezTo>
                    <a:pt x="14" y="48"/>
                    <a:pt x="5" y="66"/>
                    <a:pt x="0" y="85"/>
                  </a:cubicBezTo>
                  <a:cubicBezTo>
                    <a:pt x="0" y="66"/>
                    <a:pt x="6" y="47"/>
                    <a:pt x="18" y="30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6" name="Google Shape;676;p22"/>
            <p:cNvSpPr/>
            <p:nvPr/>
          </p:nvSpPr>
          <p:spPr>
            <a:xfrm>
              <a:off x="9243360" y="4930920"/>
              <a:ext cx="30240" cy="37800"/>
            </a:xfrm>
            <a:custGeom>
              <a:rect b="b" l="l" r="r" t="t"/>
              <a:pathLst>
                <a:path extrusionOk="0" h="106" w="85">
                  <a:moveTo>
                    <a:pt x="85" y="53"/>
                  </a:moveTo>
                  <a:cubicBezTo>
                    <a:pt x="85" y="63"/>
                    <a:pt x="83" y="72"/>
                    <a:pt x="79" y="80"/>
                  </a:cubicBezTo>
                  <a:cubicBezTo>
                    <a:pt x="75" y="88"/>
                    <a:pt x="70" y="95"/>
                    <a:pt x="64" y="100"/>
                  </a:cubicBezTo>
                  <a:cubicBezTo>
                    <a:pt x="58" y="104"/>
                    <a:pt x="50" y="106"/>
                    <a:pt x="43" y="106"/>
                  </a:cubicBezTo>
                  <a:cubicBezTo>
                    <a:pt x="35" y="106"/>
                    <a:pt x="28" y="104"/>
                    <a:pt x="21" y="100"/>
                  </a:cubicBezTo>
                  <a:cubicBezTo>
                    <a:pt x="15" y="95"/>
                    <a:pt x="9" y="88"/>
                    <a:pt x="5" y="80"/>
                  </a:cubicBezTo>
                  <a:cubicBezTo>
                    <a:pt x="2" y="72"/>
                    <a:pt x="0" y="63"/>
                    <a:pt x="0" y="53"/>
                  </a:cubicBezTo>
                  <a:cubicBezTo>
                    <a:pt x="0" y="43"/>
                    <a:pt x="2" y="35"/>
                    <a:pt x="5" y="26"/>
                  </a:cubicBezTo>
                  <a:cubicBezTo>
                    <a:pt x="10" y="18"/>
                    <a:pt x="15" y="11"/>
                    <a:pt x="21" y="6"/>
                  </a:cubicBezTo>
                  <a:cubicBezTo>
                    <a:pt x="28" y="2"/>
                    <a:pt x="35" y="0"/>
                    <a:pt x="43" y="0"/>
                  </a:cubicBezTo>
                  <a:cubicBezTo>
                    <a:pt x="50" y="0"/>
                    <a:pt x="58" y="2"/>
                    <a:pt x="64" y="6"/>
                  </a:cubicBezTo>
                  <a:cubicBezTo>
                    <a:pt x="70" y="11"/>
                    <a:pt x="76" y="18"/>
                    <a:pt x="79" y="26"/>
                  </a:cubicBezTo>
                  <a:cubicBezTo>
                    <a:pt x="83" y="35"/>
                    <a:pt x="85" y="43"/>
                    <a:pt x="85" y="53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7" name="Google Shape;677;p22"/>
            <p:cNvSpPr/>
            <p:nvPr/>
          </p:nvSpPr>
          <p:spPr>
            <a:xfrm>
              <a:off x="9135360" y="4915800"/>
              <a:ext cx="51840" cy="63000"/>
            </a:xfrm>
            <a:custGeom>
              <a:rect b="b" l="l" r="r" t="t"/>
              <a:pathLst>
                <a:path extrusionOk="0" h="176" w="145">
                  <a:moveTo>
                    <a:pt x="95" y="5"/>
                  </a:moveTo>
                  <a:cubicBezTo>
                    <a:pt x="46" y="-16"/>
                    <a:pt x="13" y="33"/>
                    <a:pt x="5" y="60"/>
                  </a:cubicBezTo>
                  <a:cubicBezTo>
                    <a:pt x="-8" y="100"/>
                    <a:pt x="8" y="145"/>
                    <a:pt x="13" y="154"/>
                  </a:cubicBezTo>
                  <a:cubicBezTo>
                    <a:pt x="17" y="162"/>
                    <a:pt x="52" y="193"/>
                    <a:pt x="133" y="163"/>
                  </a:cubicBezTo>
                  <a:cubicBezTo>
                    <a:pt x="131" y="163"/>
                    <a:pt x="151" y="119"/>
                    <a:pt x="143" y="76"/>
                  </a:cubicBezTo>
                  <a:cubicBezTo>
                    <a:pt x="127" y="53"/>
                    <a:pt x="138" y="21"/>
                    <a:pt x="95" y="5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8" name="Google Shape;678;p22"/>
            <p:cNvSpPr/>
            <p:nvPr/>
          </p:nvSpPr>
          <p:spPr>
            <a:xfrm>
              <a:off x="9131400" y="4913279"/>
              <a:ext cx="55080" cy="66960"/>
            </a:xfrm>
            <a:custGeom>
              <a:rect b="b" l="l" r="r" t="t"/>
              <a:pathLst>
                <a:path extrusionOk="0" h="187" w="154">
                  <a:moveTo>
                    <a:pt x="129" y="35"/>
                  </a:moveTo>
                  <a:cubicBezTo>
                    <a:pt x="123" y="29"/>
                    <a:pt x="116" y="24"/>
                    <a:pt x="109" y="21"/>
                  </a:cubicBezTo>
                  <a:cubicBezTo>
                    <a:pt x="106" y="19"/>
                    <a:pt x="101" y="18"/>
                    <a:pt x="98" y="18"/>
                  </a:cubicBezTo>
                  <a:cubicBezTo>
                    <a:pt x="95" y="16"/>
                    <a:pt x="90" y="16"/>
                    <a:pt x="86" y="16"/>
                  </a:cubicBezTo>
                  <a:cubicBezTo>
                    <a:pt x="71" y="16"/>
                    <a:pt x="55" y="22"/>
                    <a:pt x="45" y="34"/>
                  </a:cubicBezTo>
                  <a:cubicBezTo>
                    <a:pt x="34" y="46"/>
                    <a:pt x="23" y="62"/>
                    <a:pt x="20" y="77"/>
                  </a:cubicBezTo>
                  <a:cubicBezTo>
                    <a:pt x="17" y="94"/>
                    <a:pt x="17" y="112"/>
                    <a:pt x="20" y="131"/>
                  </a:cubicBezTo>
                  <a:cubicBezTo>
                    <a:pt x="22" y="139"/>
                    <a:pt x="26" y="149"/>
                    <a:pt x="29" y="155"/>
                  </a:cubicBezTo>
                  <a:cubicBezTo>
                    <a:pt x="30" y="156"/>
                    <a:pt x="30" y="158"/>
                    <a:pt x="31" y="159"/>
                  </a:cubicBezTo>
                  <a:cubicBezTo>
                    <a:pt x="32" y="161"/>
                    <a:pt x="34" y="161"/>
                    <a:pt x="34" y="162"/>
                  </a:cubicBezTo>
                  <a:cubicBezTo>
                    <a:pt x="37" y="164"/>
                    <a:pt x="41" y="167"/>
                    <a:pt x="44" y="169"/>
                  </a:cubicBezTo>
                  <a:cubicBezTo>
                    <a:pt x="59" y="176"/>
                    <a:pt x="75" y="179"/>
                    <a:pt x="93" y="177"/>
                  </a:cubicBezTo>
                  <a:cubicBezTo>
                    <a:pt x="109" y="177"/>
                    <a:pt x="127" y="174"/>
                    <a:pt x="144" y="169"/>
                  </a:cubicBezTo>
                  <a:cubicBezTo>
                    <a:pt x="127" y="177"/>
                    <a:pt x="111" y="182"/>
                    <a:pt x="93" y="186"/>
                  </a:cubicBezTo>
                  <a:cubicBezTo>
                    <a:pt x="75" y="189"/>
                    <a:pt x="57" y="187"/>
                    <a:pt x="38" y="180"/>
                  </a:cubicBezTo>
                  <a:cubicBezTo>
                    <a:pt x="34" y="179"/>
                    <a:pt x="31" y="177"/>
                    <a:pt x="26" y="174"/>
                  </a:cubicBezTo>
                  <a:cubicBezTo>
                    <a:pt x="23" y="173"/>
                    <a:pt x="20" y="171"/>
                    <a:pt x="19" y="169"/>
                  </a:cubicBezTo>
                  <a:cubicBezTo>
                    <a:pt x="19" y="169"/>
                    <a:pt x="18" y="168"/>
                    <a:pt x="17" y="167"/>
                  </a:cubicBezTo>
                  <a:cubicBezTo>
                    <a:pt x="17" y="167"/>
                    <a:pt x="16" y="166"/>
                    <a:pt x="16" y="165"/>
                  </a:cubicBezTo>
                  <a:lnTo>
                    <a:pt x="16" y="164"/>
                  </a:lnTo>
                  <a:cubicBezTo>
                    <a:pt x="15" y="163"/>
                    <a:pt x="15" y="163"/>
                    <a:pt x="14" y="162"/>
                  </a:cubicBezTo>
                  <a:cubicBezTo>
                    <a:pt x="11" y="152"/>
                    <a:pt x="8" y="143"/>
                    <a:pt x="4" y="134"/>
                  </a:cubicBezTo>
                  <a:cubicBezTo>
                    <a:pt x="-1" y="114"/>
                    <a:pt x="-1" y="94"/>
                    <a:pt x="2" y="72"/>
                  </a:cubicBezTo>
                  <a:cubicBezTo>
                    <a:pt x="8" y="53"/>
                    <a:pt x="19" y="34"/>
                    <a:pt x="32" y="21"/>
                  </a:cubicBezTo>
                  <a:cubicBezTo>
                    <a:pt x="47" y="7"/>
                    <a:pt x="65" y="-3"/>
                    <a:pt x="84" y="1"/>
                  </a:cubicBezTo>
                  <a:cubicBezTo>
                    <a:pt x="90" y="1"/>
                    <a:pt x="95" y="3"/>
                    <a:pt x="99" y="4"/>
                  </a:cubicBezTo>
                  <a:cubicBezTo>
                    <a:pt x="104" y="6"/>
                    <a:pt x="108" y="7"/>
                    <a:pt x="113" y="10"/>
                  </a:cubicBezTo>
                  <a:cubicBezTo>
                    <a:pt x="120" y="16"/>
                    <a:pt x="127" y="22"/>
                    <a:pt x="134" y="31"/>
                  </a:cubicBezTo>
                  <a:cubicBezTo>
                    <a:pt x="145" y="44"/>
                    <a:pt x="151" y="64"/>
                    <a:pt x="154" y="84"/>
                  </a:cubicBezTo>
                  <a:cubicBezTo>
                    <a:pt x="148" y="66"/>
                    <a:pt x="142" y="47"/>
                    <a:pt x="129" y="35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9" name="Google Shape;679;p22"/>
            <p:cNvSpPr/>
            <p:nvPr/>
          </p:nvSpPr>
          <p:spPr>
            <a:xfrm>
              <a:off x="9148320" y="4930920"/>
              <a:ext cx="30240" cy="37800"/>
            </a:xfrm>
            <a:custGeom>
              <a:rect b="b" l="l" r="r" t="t"/>
              <a:pathLst>
                <a:path extrusionOk="0" h="106" w="85">
                  <a:moveTo>
                    <a:pt x="85" y="53"/>
                  </a:moveTo>
                  <a:cubicBezTo>
                    <a:pt x="85" y="63"/>
                    <a:pt x="84" y="72"/>
                    <a:pt x="80" y="80"/>
                  </a:cubicBezTo>
                  <a:cubicBezTo>
                    <a:pt x="76" y="88"/>
                    <a:pt x="70" y="95"/>
                    <a:pt x="64" y="100"/>
                  </a:cubicBezTo>
                  <a:cubicBezTo>
                    <a:pt x="58" y="104"/>
                    <a:pt x="50" y="106"/>
                    <a:pt x="43" y="106"/>
                  </a:cubicBezTo>
                  <a:cubicBezTo>
                    <a:pt x="35" y="106"/>
                    <a:pt x="28" y="104"/>
                    <a:pt x="21" y="100"/>
                  </a:cubicBezTo>
                  <a:cubicBezTo>
                    <a:pt x="15" y="95"/>
                    <a:pt x="9" y="88"/>
                    <a:pt x="5" y="80"/>
                  </a:cubicBezTo>
                  <a:cubicBezTo>
                    <a:pt x="2" y="72"/>
                    <a:pt x="0" y="63"/>
                    <a:pt x="0" y="53"/>
                  </a:cubicBezTo>
                  <a:cubicBezTo>
                    <a:pt x="0" y="43"/>
                    <a:pt x="2" y="35"/>
                    <a:pt x="5" y="26"/>
                  </a:cubicBezTo>
                  <a:cubicBezTo>
                    <a:pt x="10" y="18"/>
                    <a:pt x="15" y="11"/>
                    <a:pt x="21" y="6"/>
                  </a:cubicBezTo>
                  <a:cubicBezTo>
                    <a:pt x="28" y="2"/>
                    <a:pt x="35" y="0"/>
                    <a:pt x="43" y="0"/>
                  </a:cubicBezTo>
                  <a:cubicBezTo>
                    <a:pt x="50" y="0"/>
                    <a:pt x="58" y="2"/>
                    <a:pt x="64" y="6"/>
                  </a:cubicBezTo>
                  <a:cubicBezTo>
                    <a:pt x="70" y="11"/>
                    <a:pt x="76" y="18"/>
                    <a:pt x="80" y="26"/>
                  </a:cubicBezTo>
                  <a:cubicBezTo>
                    <a:pt x="83" y="35"/>
                    <a:pt x="85" y="43"/>
                    <a:pt x="85" y="53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0" name="Google Shape;680;p22"/>
            <p:cNvSpPr/>
            <p:nvPr/>
          </p:nvSpPr>
          <p:spPr>
            <a:xfrm>
              <a:off x="9195480" y="4998600"/>
              <a:ext cx="30960" cy="25920"/>
            </a:xfrm>
            <a:custGeom>
              <a:rect b="b" l="l" r="r" t="t"/>
              <a:pathLst>
                <a:path extrusionOk="0" h="73" w="87">
                  <a:moveTo>
                    <a:pt x="0" y="0"/>
                  </a:moveTo>
                  <a:cubicBezTo>
                    <a:pt x="29" y="0"/>
                    <a:pt x="58" y="0"/>
                    <a:pt x="87" y="0"/>
                  </a:cubicBezTo>
                  <a:cubicBezTo>
                    <a:pt x="87" y="24"/>
                    <a:pt x="87" y="48"/>
                    <a:pt x="87" y="73"/>
                  </a:cubicBezTo>
                  <a:cubicBezTo>
                    <a:pt x="58" y="73"/>
                    <a:pt x="29" y="73"/>
                    <a:pt x="0" y="73"/>
                  </a:cubicBezTo>
                  <a:cubicBezTo>
                    <a:pt x="0" y="48"/>
                    <a:pt x="0" y="24"/>
                    <a:pt x="0" y="0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1" name="Google Shape;681;p22"/>
            <p:cNvSpPr/>
            <p:nvPr/>
          </p:nvSpPr>
          <p:spPr>
            <a:xfrm>
              <a:off x="9151560" y="4976640"/>
              <a:ext cx="117720" cy="42120"/>
            </a:xfrm>
            <a:custGeom>
              <a:rect b="b" l="l" r="r" t="t"/>
              <a:pathLst>
                <a:path extrusionOk="0" h="118" w="328">
                  <a:moveTo>
                    <a:pt x="248" y="102"/>
                  </a:moveTo>
                  <a:cubicBezTo>
                    <a:pt x="231" y="100"/>
                    <a:pt x="215" y="96"/>
                    <a:pt x="201" y="88"/>
                  </a:cubicBezTo>
                  <a:cubicBezTo>
                    <a:pt x="188" y="80"/>
                    <a:pt x="179" y="68"/>
                    <a:pt x="177" y="56"/>
                  </a:cubicBezTo>
                  <a:cubicBezTo>
                    <a:pt x="173" y="38"/>
                    <a:pt x="170" y="19"/>
                    <a:pt x="166" y="0"/>
                  </a:cubicBezTo>
                  <a:cubicBezTo>
                    <a:pt x="162" y="19"/>
                    <a:pt x="158" y="38"/>
                    <a:pt x="155" y="56"/>
                  </a:cubicBezTo>
                  <a:cubicBezTo>
                    <a:pt x="151" y="69"/>
                    <a:pt x="143" y="80"/>
                    <a:pt x="130" y="88"/>
                  </a:cubicBezTo>
                  <a:cubicBezTo>
                    <a:pt x="117" y="96"/>
                    <a:pt x="100" y="102"/>
                    <a:pt x="84" y="102"/>
                  </a:cubicBezTo>
                  <a:cubicBezTo>
                    <a:pt x="66" y="102"/>
                    <a:pt x="49" y="100"/>
                    <a:pt x="35" y="91"/>
                  </a:cubicBezTo>
                  <a:cubicBezTo>
                    <a:pt x="20" y="84"/>
                    <a:pt x="6" y="73"/>
                    <a:pt x="0" y="58"/>
                  </a:cubicBezTo>
                  <a:cubicBezTo>
                    <a:pt x="2" y="75"/>
                    <a:pt x="12" y="90"/>
                    <a:pt x="27" y="100"/>
                  </a:cubicBezTo>
                  <a:cubicBezTo>
                    <a:pt x="42" y="109"/>
                    <a:pt x="63" y="116"/>
                    <a:pt x="82" y="118"/>
                  </a:cubicBezTo>
                  <a:cubicBezTo>
                    <a:pt x="103" y="119"/>
                    <a:pt x="124" y="115"/>
                    <a:pt x="142" y="105"/>
                  </a:cubicBezTo>
                  <a:cubicBezTo>
                    <a:pt x="151" y="100"/>
                    <a:pt x="158" y="93"/>
                    <a:pt x="164" y="84"/>
                  </a:cubicBezTo>
                  <a:cubicBezTo>
                    <a:pt x="171" y="93"/>
                    <a:pt x="179" y="100"/>
                    <a:pt x="188" y="105"/>
                  </a:cubicBezTo>
                  <a:cubicBezTo>
                    <a:pt x="206" y="115"/>
                    <a:pt x="227" y="119"/>
                    <a:pt x="246" y="118"/>
                  </a:cubicBezTo>
                  <a:cubicBezTo>
                    <a:pt x="265" y="118"/>
                    <a:pt x="287" y="111"/>
                    <a:pt x="302" y="100"/>
                  </a:cubicBezTo>
                  <a:cubicBezTo>
                    <a:pt x="317" y="90"/>
                    <a:pt x="328" y="73"/>
                    <a:pt x="328" y="58"/>
                  </a:cubicBezTo>
                  <a:cubicBezTo>
                    <a:pt x="325" y="71"/>
                    <a:pt x="312" y="83"/>
                    <a:pt x="297" y="91"/>
                  </a:cubicBezTo>
                  <a:cubicBezTo>
                    <a:pt x="282" y="97"/>
                    <a:pt x="264" y="102"/>
                    <a:pt x="248" y="102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2" name="Google Shape;682;p22"/>
            <p:cNvSpPr/>
            <p:nvPr/>
          </p:nvSpPr>
          <p:spPr>
            <a:xfrm>
              <a:off x="9188280" y="4968720"/>
              <a:ext cx="44640" cy="21240"/>
            </a:xfrm>
            <a:custGeom>
              <a:rect b="b" l="l" r="r" t="t"/>
              <a:pathLst>
                <a:path extrusionOk="0" h="60" w="125">
                  <a:moveTo>
                    <a:pt x="62" y="0"/>
                  </a:moveTo>
                  <a:cubicBezTo>
                    <a:pt x="51" y="0"/>
                    <a:pt x="16" y="0"/>
                    <a:pt x="4" y="10"/>
                  </a:cubicBezTo>
                  <a:cubicBezTo>
                    <a:pt x="-5" y="16"/>
                    <a:pt x="2" y="32"/>
                    <a:pt x="23" y="48"/>
                  </a:cubicBezTo>
                  <a:cubicBezTo>
                    <a:pt x="38" y="58"/>
                    <a:pt x="51" y="60"/>
                    <a:pt x="61" y="60"/>
                  </a:cubicBezTo>
                  <a:cubicBezTo>
                    <a:pt x="72" y="60"/>
                    <a:pt x="86" y="56"/>
                    <a:pt x="99" y="48"/>
                  </a:cubicBezTo>
                  <a:cubicBezTo>
                    <a:pt x="125" y="32"/>
                    <a:pt x="129" y="16"/>
                    <a:pt x="121" y="10"/>
                  </a:cubicBezTo>
                  <a:cubicBezTo>
                    <a:pt x="110" y="0"/>
                    <a:pt x="74" y="0"/>
                    <a:pt x="62" y="0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24"/>
          <p:cNvSpPr/>
          <p:nvPr/>
        </p:nvSpPr>
        <p:spPr>
          <a:xfrm>
            <a:off x="0" y="5040000"/>
            <a:ext cx="10080000" cy="63000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9ECF6C"/>
          </a:solidFill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4" name="Google Shape;754;p24"/>
          <p:cNvSpPr txBox="1"/>
          <p:nvPr>
            <p:ph type="title"/>
          </p:nvPr>
        </p:nvSpPr>
        <p:spPr>
          <a:xfrm>
            <a:off x="540000" y="180000"/>
            <a:ext cx="9000000" cy="9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55" name="Google Shape;755;p24"/>
          <p:cNvSpPr txBox="1"/>
          <p:nvPr>
            <p:ph idx="1" type="body"/>
          </p:nvPr>
        </p:nvSpPr>
        <p:spPr>
          <a:xfrm>
            <a:off x="540000" y="1260000"/>
            <a:ext cx="9000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spcBef>
                <a:spcPts val="106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756" name="Google Shape;756;p24"/>
          <p:cNvSpPr txBox="1"/>
          <p:nvPr>
            <p:ph idx="10" type="dt"/>
          </p:nvPr>
        </p:nvSpPr>
        <p:spPr>
          <a:xfrm>
            <a:off x="503999" y="5165280"/>
            <a:ext cx="234828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757" name="Google Shape;757;p24"/>
          <p:cNvSpPr txBox="1"/>
          <p:nvPr>
            <p:ph idx="11" type="ftr"/>
          </p:nvPr>
        </p:nvSpPr>
        <p:spPr>
          <a:xfrm>
            <a:off x="3447360" y="5165280"/>
            <a:ext cx="319500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758" name="Google Shape;758;p24"/>
          <p:cNvSpPr txBox="1"/>
          <p:nvPr>
            <p:ph idx="12" type="sldNum"/>
          </p:nvPr>
        </p:nvSpPr>
        <p:spPr>
          <a:xfrm>
            <a:off x="7227360" y="5165280"/>
            <a:ext cx="234828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759" name="Google Shape;759;p24"/>
          <p:cNvGrpSpPr/>
          <p:nvPr/>
        </p:nvGrpSpPr>
        <p:grpSpPr>
          <a:xfrm>
            <a:off x="7560000" y="4590000"/>
            <a:ext cx="539640" cy="719640"/>
            <a:chOff x="7560000" y="4590000"/>
            <a:chExt cx="539640" cy="719640"/>
          </a:xfrm>
        </p:grpSpPr>
        <p:sp>
          <p:nvSpPr>
            <p:cNvPr id="760" name="Google Shape;760;p24"/>
            <p:cNvSpPr/>
            <p:nvPr/>
          </p:nvSpPr>
          <p:spPr>
            <a:xfrm>
              <a:off x="7560000" y="5083559"/>
              <a:ext cx="94320" cy="105120"/>
            </a:xfrm>
            <a:custGeom>
              <a:rect b="b" l="l" r="r" t="t"/>
              <a:pathLst>
                <a:path extrusionOk="0" h="293" w="263">
                  <a:moveTo>
                    <a:pt x="0" y="146"/>
                  </a:moveTo>
                  <a:cubicBezTo>
                    <a:pt x="0" y="172"/>
                    <a:pt x="6" y="198"/>
                    <a:pt x="18" y="220"/>
                  </a:cubicBezTo>
                  <a:cubicBezTo>
                    <a:pt x="30" y="242"/>
                    <a:pt x="46" y="260"/>
                    <a:pt x="66" y="273"/>
                  </a:cubicBezTo>
                  <a:cubicBezTo>
                    <a:pt x="86" y="286"/>
                    <a:pt x="108" y="293"/>
                    <a:pt x="131" y="293"/>
                  </a:cubicBezTo>
                  <a:cubicBezTo>
                    <a:pt x="154" y="293"/>
                    <a:pt x="177" y="286"/>
                    <a:pt x="197" y="273"/>
                  </a:cubicBezTo>
                  <a:cubicBezTo>
                    <a:pt x="217" y="260"/>
                    <a:pt x="233" y="242"/>
                    <a:pt x="245" y="220"/>
                  </a:cubicBezTo>
                  <a:cubicBezTo>
                    <a:pt x="256" y="198"/>
                    <a:pt x="263" y="172"/>
                    <a:pt x="263" y="146"/>
                  </a:cubicBezTo>
                  <a:cubicBezTo>
                    <a:pt x="263" y="120"/>
                    <a:pt x="256" y="95"/>
                    <a:pt x="245" y="73"/>
                  </a:cubicBezTo>
                  <a:cubicBezTo>
                    <a:pt x="233" y="51"/>
                    <a:pt x="217" y="33"/>
                    <a:pt x="197" y="20"/>
                  </a:cubicBezTo>
                  <a:cubicBezTo>
                    <a:pt x="177" y="7"/>
                    <a:pt x="154" y="0"/>
                    <a:pt x="131" y="0"/>
                  </a:cubicBezTo>
                  <a:cubicBezTo>
                    <a:pt x="109" y="0"/>
                    <a:pt x="86" y="7"/>
                    <a:pt x="66" y="20"/>
                  </a:cubicBezTo>
                  <a:cubicBezTo>
                    <a:pt x="46" y="33"/>
                    <a:pt x="30" y="51"/>
                    <a:pt x="18" y="73"/>
                  </a:cubicBezTo>
                  <a:cubicBezTo>
                    <a:pt x="6" y="95"/>
                    <a:pt x="0" y="120"/>
                    <a:pt x="0" y="146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1" name="Google Shape;761;p24"/>
            <p:cNvSpPr/>
            <p:nvPr/>
          </p:nvSpPr>
          <p:spPr>
            <a:xfrm>
              <a:off x="7594200" y="5071320"/>
              <a:ext cx="163440" cy="209520"/>
            </a:xfrm>
            <a:custGeom>
              <a:rect b="b" l="l" r="r" t="t"/>
              <a:pathLst>
                <a:path extrusionOk="0" h="583" w="455">
                  <a:moveTo>
                    <a:pt x="26" y="490"/>
                  </a:moveTo>
                  <a:cubicBezTo>
                    <a:pt x="-72" y="113"/>
                    <a:pt x="135" y="163"/>
                    <a:pt x="190" y="0"/>
                  </a:cubicBezTo>
                  <a:cubicBezTo>
                    <a:pt x="267" y="39"/>
                    <a:pt x="345" y="77"/>
                    <a:pt x="423" y="116"/>
                  </a:cubicBezTo>
                  <a:cubicBezTo>
                    <a:pt x="423" y="113"/>
                    <a:pt x="494" y="477"/>
                    <a:pt x="426" y="557"/>
                  </a:cubicBezTo>
                  <a:cubicBezTo>
                    <a:pt x="373" y="616"/>
                    <a:pt x="46" y="567"/>
                    <a:pt x="26" y="490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2" name="Google Shape;762;p24"/>
            <p:cNvSpPr/>
            <p:nvPr/>
          </p:nvSpPr>
          <p:spPr>
            <a:xfrm>
              <a:off x="7649640" y="5188320"/>
              <a:ext cx="96480" cy="50760"/>
            </a:xfrm>
            <a:custGeom>
              <a:rect b="b" l="l" r="r" t="t"/>
              <a:pathLst>
                <a:path extrusionOk="0" h="142" w="269">
                  <a:moveTo>
                    <a:pt x="233" y="68"/>
                  </a:moveTo>
                  <a:cubicBezTo>
                    <a:pt x="213" y="48"/>
                    <a:pt x="190" y="28"/>
                    <a:pt x="164" y="18"/>
                  </a:cubicBezTo>
                  <a:cubicBezTo>
                    <a:pt x="112" y="-6"/>
                    <a:pt x="52" y="-6"/>
                    <a:pt x="0" y="15"/>
                  </a:cubicBezTo>
                  <a:cubicBezTo>
                    <a:pt x="56" y="15"/>
                    <a:pt x="105" y="18"/>
                    <a:pt x="154" y="41"/>
                  </a:cubicBezTo>
                  <a:cubicBezTo>
                    <a:pt x="177" y="51"/>
                    <a:pt x="200" y="65"/>
                    <a:pt x="219" y="81"/>
                  </a:cubicBezTo>
                  <a:cubicBezTo>
                    <a:pt x="236" y="98"/>
                    <a:pt x="255" y="118"/>
                    <a:pt x="269" y="142"/>
                  </a:cubicBezTo>
                  <a:cubicBezTo>
                    <a:pt x="265" y="115"/>
                    <a:pt x="253" y="88"/>
                    <a:pt x="233" y="68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3" name="Google Shape;763;p24"/>
            <p:cNvSpPr/>
            <p:nvPr/>
          </p:nvSpPr>
          <p:spPr>
            <a:xfrm>
              <a:off x="7726319" y="5054400"/>
              <a:ext cx="138960" cy="255240"/>
            </a:xfrm>
            <a:custGeom>
              <a:rect b="b" l="l" r="r" t="t"/>
              <a:pathLst>
                <a:path extrusionOk="0" h="710" w="387">
                  <a:moveTo>
                    <a:pt x="79" y="666"/>
                  </a:moveTo>
                  <a:cubicBezTo>
                    <a:pt x="0" y="583"/>
                    <a:pt x="3" y="213"/>
                    <a:pt x="0" y="29"/>
                  </a:cubicBezTo>
                  <a:cubicBezTo>
                    <a:pt x="111" y="20"/>
                    <a:pt x="223" y="10"/>
                    <a:pt x="334" y="0"/>
                  </a:cubicBezTo>
                  <a:cubicBezTo>
                    <a:pt x="337" y="0"/>
                    <a:pt x="429" y="586"/>
                    <a:pt x="364" y="666"/>
                  </a:cubicBezTo>
                  <a:cubicBezTo>
                    <a:pt x="315" y="726"/>
                    <a:pt x="134" y="723"/>
                    <a:pt x="79" y="666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4" name="Google Shape;764;p24"/>
            <p:cNvSpPr/>
            <p:nvPr/>
          </p:nvSpPr>
          <p:spPr>
            <a:xfrm>
              <a:off x="7848360" y="5054400"/>
              <a:ext cx="139320" cy="255240"/>
            </a:xfrm>
            <a:custGeom>
              <a:rect b="b" l="l" r="r" t="t"/>
              <a:pathLst>
                <a:path extrusionOk="0" h="710" w="388">
                  <a:moveTo>
                    <a:pt x="309" y="666"/>
                  </a:moveTo>
                  <a:cubicBezTo>
                    <a:pt x="388" y="583"/>
                    <a:pt x="384" y="213"/>
                    <a:pt x="388" y="29"/>
                  </a:cubicBezTo>
                  <a:cubicBezTo>
                    <a:pt x="276" y="20"/>
                    <a:pt x="165" y="10"/>
                    <a:pt x="54" y="0"/>
                  </a:cubicBezTo>
                  <a:cubicBezTo>
                    <a:pt x="44" y="222"/>
                    <a:pt x="-41" y="586"/>
                    <a:pt x="25" y="666"/>
                  </a:cubicBezTo>
                  <a:cubicBezTo>
                    <a:pt x="74" y="726"/>
                    <a:pt x="254" y="723"/>
                    <a:pt x="309" y="666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5" name="Google Shape;765;p24"/>
            <p:cNvSpPr/>
            <p:nvPr/>
          </p:nvSpPr>
          <p:spPr>
            <a:xfrm>
              <a:off x="7852320" y="5191200"/>
              <a:ext cx="9360" cy="102960"/>
            </a:xfrm>
            <a:custGeom>
              <a:rect b="b" l="l" r="r" t="t"/>
              <a:pathLst>
                <a:path extrusionOk="0" h="287" w="27">
                  <a:moveTo>
                    <a:pt x="27" y="144"/>
                  </a:moveTo>
                  <a:cubicBezTo>
                    <a:pt x="27" y="98"/>
                    <a:pt x="23" y="48"/>
                    <a:pt x="14" y="0"/>
                  </a:cubicBezTo>
                  <a:cubicBezTo>
                    <a:pt x="4" y="48"/>
                    <a:pt x="0" y="98"/>
                    <a:pt x="0" y="144"/>
                  </a:cubicBezTo>
                  <a:cubicBezTo>
                    <a:pt x="4" y="194"/>
                    <a:pt x="4" y="241"/>
                    <a:pt x="14" y="287"/>
                  </a:cubicBezTo>
                  <a:cubicBezTo>
                    <a:pt x="23" y="241"/>
                    <a:pt x="27" y="191"/>
                    <a:pt x="27" y="144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6" name="Google Shape;766;p24"/>
            <p:cNvSpPr/>
            <p:nvPr/>
          </p:nvSpPr>
          <p:spPr>
            <a:xfrm>
              <a:off x="7751160" y="5044680"/>
              <a:ext cx="211680" cy="208440"/>
            </a:xfrm>
            <a:custGeom>
              <a:rect b="b" l="l" r="r" t="t"/>
              <a:pathLst>
                <a:path extrusionOk="0" h="580" w="589">
                  <a:moveTo>
                    <a:pt x="295" y="580"/>
                  </a:moveTo>
                  <a:cubicBezTo>
                    <a:pt x="393" y="477"/>
                    <a:pt x="589" y="423"/>
                    <a:pt x="589" y="273"/>
                  </a:cubicBezTo>
                  <a:cubicBezTo>
                    <a:pt x="589" y="123"/>
                    <a:pt x="459" y="0"/>
                    <a:pt x="295" y="0"/>
                  </a:cubicBezTo>
                  <a:cubicBezTo>
                    <a:pt x="131" y="0"/>
                    <a:pt x="0" y="123"/>
                    <a:pt x="0" y="273"/>
                  </a:cubicBezTo>
                  <a:cubicBezTo>
                    <a:pt x="0" y="423"/>
                    <a:pt x="196" y="477"/>
                    <a:pt x="295" y="580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7" name="Google Shape;767;p24"/>
            <p:cNvSpPr/>
            <p:nvPr/>
          </p:nvSpPr>
          <p:spPr>
            <a:xfrm>
              <a:off x="7614720" y="4590000"/>
              <a:ext cx="159120" cy="315360"/>
            </a:xfrm>
            <a:custGeom>
              <a:rect b="b" l="l" r="r" t="t"/>
              <a:pathLst>
                <a:path extrusionOk="0" h="877" w="443">
                  <a:moveTo>
                    <a:pt x="404" y="384"/>
                  </a:moveTo>
                  <a:cubicBezTo>
                    <a:pt x="421" y="734"/>
                    <a:pt x="430" y="681"/>
                    <a:pt x="443" y="830"/>
                  </a:cubicBezTo>
                  <a:cubicBezTo>
                    <a:pt x="382" y="846"/>
                    <a:pt x="321" y="861"/>
                    <a:pt x="260" y="877"/>
                  </a:cubicBezTo>
                  <a:cubicBezTo>
                    <a:pt x="185" y="744"/>
                    <a:pt x="270" y="843"/>
                    <a:pt x="35" y="477"/>
                  </a:cubicBezTo>
                  <a:cubicBezTo>
                    <a:pt x="-50" y="341"/>
                    <a:pt x="41" y="20"/>
                    <a:pt x="93" y="0"/>
                  </a:cubicBezTo>
                  <a:cubicBezTo>
                    <a:pt x="126" y="-9"/>
                    <a:pt x="398" y="204"/>
                    <a:pt x="404" y="384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8" name="Google Shape;768;p24"/>
            <p:cNvSpPr/>
            <p:nvPr/>
          </p:nvSpPr>
          <p:spPr>
            <a:xfrm>
              <a:off x="7645680" y="4653360"/>
              <a:ext cx="115560" cy="249480"/>
            </a:xfrm>
            <a:custGeom>
              <a:rect b="b" l="l" r="r" t="t"/>
              <a:pathLst>
                <a:path extrusionOk="0" h="694" w="322">
                  <a:moveTo>
                    <a:pt x="240" y="227"/>
                  </a:moveTo>
                  <a:cubicBezTo>
                    <a:pt x="302" y="567"/>
                    <a:pt x="295" y="518"/>
                    <a:pt x="322" y="664"/>
                  </a:cubicBezTo>
                  <a:cubicBezTo>
                    <a:pt x="282" y="674"/>
                    <a:pt x="241" y="684"/>
                    <a:pt x="201" y="694"/>
                  </a:cubicBezTo>
                  <a:cubicBezTo>
                    <a:pt x="142" y="556"/>
                    <a:pt x="201" y="670"/>
                    <a:pt x="24" y="280"/>
                  </a:cubicBezTo>
                  <a:cubicBezTo>
                    <a:pt x="-22" y="181"/>
                    <a:pt x="4" y="17"/>
                    <a:pt x="53" y="1"/>
                  </a:cubicBezTo>
                  <a:cubicBezTo>
                    <a:pt x="86" y="-9"/>
                    <a:pt x="214" y="87"/>
                    <a:pt x="240" y="227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9" name="Google Shape;769;p24"/>
            <p:cNvSpPr/>
            <p:nvPr/>
          </p:nvSpPr>
          <p:spPr>
            <a:xfrm>
              <a:off x="7939440" y="4590000"/>
              <a:ext cx="160200" cy="315360"/>
            </a:xfrm>
            <a:custGeom>
              <a:rect b="b" l="l" r="r" t="t"/>
              <a:pathLst>
                <a:path extrusionOk="0" h="877" w="446">
                  <a:moveTo>
                    <a:pt x="39" y="384"/>
                  </a:moveTo>
                  <a:cubicBezTo>
                    <a:pt x="23" y="734"/>
                    <a:pt x="13" y="681"/>
                    <a:pt x="0" y="830"/>
                  </a:cubicBezTo>
                  <a:cubicBezTo>
                    <a:pt x="61" y="846"/>
                    <a:pt x="122" y="861"/>
                    <a:pt x="183" y="877"/>
                  </a:cubicBezTo>
                  <a:cubicBezTo>
                    <a:pt x="259" y="744"/>
                    <a:pt x="173" y="843"/>
                    <a:pt x="410" y="477"/>
                  </a:cubicBezTo>
                  <a:cubicBezTo>
                    <a:pt x="498" y="341"/>
                    <a:pt x="403" y="20"/>
                    <a:pt x="350" y="0"/>
                  </a:cubicBezTo>
                  <a:cubicBezTo>
                    <a:pt x="318" y="-9"/>
                    <a:pt x="46" y="204"/>
                    <a:pt x="39" y="384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0" name="Google Shape;770;p24"/>
            <p:cNvSpPr/>
            <p:nvPr/>
          </p:nvSpPr>
          <p:spPr>
            <a:xfrm>
              <a:off x="7952400" y="4653360"/>
              <a:ext cx="115920" cy="250560"/>
            </a:xfrm>
            <a:custGeom>
              <a:rect b="b" l="l" r="r" t="t"/>
              <a:pathLst>
                <a:path extrusionOk="0" h="697" w="323">
                  <a:moveTo>
                    <a:pt x="82" y="227"/>
                  </a:moveTo>
                  <a:cubicBezTo>
                    <a:pt x="19" y="567"/>
                    <a:pt x="27" y="518"/>
                    <a:pt x="0" y="664"/>
                  </a:cubicBezTo>
                  <a:cubicBezTo>
                    <a:pt x="39" y="675"/>
                    <a:pt x="79" y="686"/>
                    <a:pt x="118" y="697"/>
                  </a:cubicBezTo>
                  <a:cubicBezTo>
                    <a:pt x="178" y="560"/>
                    <a:pt x="118" y="675"/>
                    <a:pt x="298" y="285"/>
                  </a:cubicBezTo>
                  <a:cubicBezTo>
                    <a:pt x="344" y="181"/>
                    <a:pt x="321" y="17"/>
                    <a:pt x="268" y="1"/>
                  </a:cubicBezTo>
                  <a:cubicBezTo>
                    <a:pt x="236" y="-9"/>
                    <a:pt x="109" y="87"/>
                    <a:pt x="82" y="227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1" name="Google Shape;771;p24"/>
            <p:cNvSpPr/>
            <p:nvPr/>
          </p:nvSpPr>
          <p:spPr>
            <a:xfrm>
              <a:off x="7640999" y="4781880"/>
              <a:ext cx="431640" cy="384840"/>
            </a:xfrm>
            <a:custGeom>
              <a:rect b="b" l="l" r="r" t="t"/>
              <a:pathLst>
                <a:path extrusionOk="0" h="1070" w="1200">
                  <a:moveTo>
                    <a:pt x="600" y="0"/>
                  </a:moveTo>
                  <a:cubicBezTo>
                    <a:pt x="269" y="0"/>
                    <a:pt x="118" y="144"/>
                    <a:pt x="118" y="343"/>
                  </a:cubicBezTo>
                  <a:cubicBezTo>
                    <a:pt x="118" y="510"/>
                    <a:pt x="-130" y="757"/>
                    <a:pt x="93" y="920"/>
                  </a:cubicBezTo>
                  <a:cubicBezTo>
                    <a:pt x="200" y="1000"/>
                    <a:pt x="384" y="1070"/>
                    <a:pt x="600" y="1070"/>
                  </a:cubicBezTo>
                  <a:cubicBezTo>
                    <a:pt x="816" y="1070"/>
                    <a:pt x="999" y="1000"/>
                    <a:pt x="1108" y="920"/>
                  </a:cubicBezTo>
                  <a:cubicBezTo>
                    <a:pt x="1330" y="754"/>
                    <a:pt x="1081" y="510"/>
                    <a:pt x="1081" y="343"/>
                  </a:cubicBezTo>
                  <a:cubicBezTo>
                    <a:pt x="1081" y="144"/>
                    <a:pt x="934" y="0"/>
                    <a:pt x="600" y="0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2" name="Google Shape;772;p24"/>
            <p:cNvSpPr/>
            <p:nvPr/>
          </p:nvSpPr>
          <p:spPr>
            <a:xfrm>
              <a:off x="7669440" y="4834800"/>
              <a:ext cx="377280" cy="318960"/>
            </a:xfrm>
            <a:custGeom>
              <a:rect b="b" l="l" r="r" t="t"/>
              <a:pathLst>
                <a:path extrusionOk="0" h="887" w="1049">
                  <a:moveTo>
                    <a:pt x="479" y="30"/>
                  </a:moveTo>
                  <a:cubicBezTo>
                    <a:pt x="508" y="-10"/>
                    <a:pt x="534" y="-10"/>
                    <a:pt x="564" y="30"/>
                  </a:cubicBezTo>
                  <a:cubicBezTo>
                    <a:pt x="632" y="120"/>
                    <a:pt x="741" y="314"/>
                    <a:pt x="747" y="474"/>
                  </a:cubicBezTo>
                  <a:cubicBezTo>
                    <a:pt x="872" y="457"/>
                    <a:pt x="1012" y="463"/>
                    <a:pt x="1042" y="531"/>
                  </a:cubicBezTo>
                  <a:cubicBezTo>
                    <a:pt x="1097" y="664"/>
                    <a:pt x="836" y="887"/>
                    <a:pt x="525" y="887"/>
                  </a:cubicBezTo>
                  <a:cubicBezTo>
                    <a:pt x="210" y="887"/>
                    <a:pt x="-49" y="664"/>
                    <a:pt x="8" y="531"/>
                  </a:cubicBezTo>
                  <a:cubicBezTo>
                    <a:pt x="30" y="463"/>
                    <a:pt x="175" y="457"/>
                    <a:pt x="295" y="474"/>
                  </a:cubicBezTo>
                  <a:cubicBezTo>
                    <a:pt x="303" y="314"/>
                    <a:pt x="410" y="120"/>
                    <a:pt x="479" y="30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3" name="Google Shape;773;p24"/>
            <p:cNvSpPr/>
            <p:nvPr/>
          </p:nvSpPr>
          <p:spPr>
            <a:xfrm>
              <a:off x="7768080" y="5062680"/>
              <a:ext cx="177840" cy="65520"/>
            </a:xfrm>
            <a:custGeom>
              <a:rect b="b" l="l" r="r" t="t"/>
              <a:pathLst>
                <a:path extrusionOk="0" h="183" w="495">
                  <a:moveTo>
                    <a:pt x="100" y="67"/>
                  </a:moveTo>
                  <a:cubicBezTo>
                    <a:pt x="136" y="70"/>
                    <a:pt x="175" y="61"/>
                    <a:pt x="205" y="40"/>
                  </a:cubicBezTo>
                  <a:cubicBezTo>
                    <a:pt x="221" y="30"/>
                    <a:pt x="234" y="17"/>
                    <a:pt x="248" y="0"/>
                  </a:cubicBezTo>
                  <a:cubicBezTo>
                    <a:pt x="257" y="17"/>
                    <a:pt x="273" y="30"/>
                    <a:pt x="290" y="40"/>
                  </a:cubicBezTo>
                  <a:cubicBezTo>
                    <a:pt x="323" y="61"/>
                    <a:pt x="358" y="70"/>
                    <a:pt x="395" y="67"/>
                  </a:cubicBezTo>
                  <a:cubicBezTo>
                    <a:pt x="431" y="67"/>
                    <a:pt x="467" y="53"/>
                    <a:pt x="493" y="30"/>
                  </a:cubicBezTo>
                  <a:cubicBezTo>
                    <a:pt x="509" y="17"/>
                    <a:pt x="424" y="183"/>
                    <a:pt x="248" y="183"/>
                  </a:cubicBezTo>
                  <a:cubicBezTo>
                    <a:pt x="71" y="183"/>
                    <a:pt x="-14" y="17"/>
                    <a:pt x="2" y="30"/>
                  </a:cubicBezTo>
                  <a:cubicBezTo>
                    <a:pt x="28" y="50"/>
                    <a:pt x="64" y="64"/>
                    <a:pt x="100" y="67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4" name="Google Shape;774;p24"/>
            <p:cNvSpPr/>
            <p:nvPr/>
          </p:nvSpPr>
          <p:spPr>
            <a:xfrm>
              <a:off x="7705079" y="4881960"/>
              <a:ext cx="104400" cy="126360"/>
            </a:xfrm>
            <a:custGeom>
              <a:rect b="b" l="l" r="r" t="t"/>
              <a:pathLst>
                <a:path extrusionOk="0" h="352" w="291">
                  <a:moveTo>
                    <a:pt x="190" y="10"/>
                  </a:moveTo>
                  <a:cubicBezTo>
                    <a:pt x="92" y="-31"/>
                    <a:pt x="26" y="66"/>
                    <a:pt x="10" y="119"/>
                  </a:cubicBezTo>
                  <a:cubicBezTo>
                    <a:pt x="-16" y="199"/>
                    <a:pt x="17" y="289"/>
                    <a:pt x="26" y="310"/>
                  </a:cubicBezTo>
                  <a:cubicBezTo>
                    <a:pt x="34" y="323"/>
                    <a:pt x="105" y="387"/>
                    <a:pt x="266" y="326"/>
                  </a:cubicBezTo>
                  <a:cubicBezTo>
                    <a:pt x="262" y="326"/>
                    <a:pt x="305" y="236"/>
                    <a:pt x="286" y="153"/>
                  </a:cubicBezTo>
                  <a:cubicBezTo>
                    <a:pt x="254" y="105"/>
                    <a:pt x="275" y="43"/>
                    <a:pt x="190" y="10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5" name="Google Shape;775;p24"/>
            <p:cNvSpPr/>
            <p:nvPr/>
          </p:nvSpPr>
          <p:spPr>
            <a:xfrm>
              <a:off x="7698240" y="4875120"/>
              <a:ext cx="109080" cy="136440"/>
            </a:xfrm>
            <a:custGeom>
              <a:rect b="b" l="l" r="r" t="t"/>
              <a:pathLst>
                <a:path extrusionOk="0" h="380" w="304">
                  <a:moveTo>
                    <a:pt x="268" y="62"/>
                  </a:moveTo>
                  <a:cubicBezTo>
                    <a:pt x="254" y="45"/>
                    <a:pt x="241" y="32"/>
                    <a:pt x="226" y="22"/>
                  </a:cubicBezTo>
                  <a:cubicBezTo>
                    <a:pt x="219" y="15"/>
                    <a:pt x="209" y="11"/>
                    <a:pt x="199" y="8"/>
                  </a:cubicBezTo>
                  <a:cubicBezTo>
                    <a:pt x="189" y="4"/>
                    <a:pt x="180" y="1"/>
                    <a:pt x="169" y="1"/>
                  </a:cubicBezTo>
                  <a:cubicBezTo>
                    <a:pt x="130" y="-5"/>
                    <a:pt x="91" y="15"/>
                    <a:pt x="65" y="41"/>
                  </a:cubicBezTo>
                  <a:cubicBezTo>
                    <a:pt x="38" y="68"/>
                    <a:pt x="16" y="106"/>
                    <a:pt x="6" y="145"/>
                  </a:cubicBezTo>
                  <a:cubicBezTo>
                    <a:pt x="-4" y="185"/>
                    <a:pt x="-1" y="228"/>
                    <a:pt x="10" y="268"/>
                  </a:cubicBezTo>
                  <a:cubicBezTo>
                    <a:pt x="13" y="288"/>
                    <a:pt x="19" y="308"/>
                    <a:pt x="29" y="325"/>
                  </a:cubicBezTo>
                  <a:cubicBezTo>
                    <a:pt x="30" y="327"/>
                    <a:pt x="31" y="330"/>
                    <a:pt x="32" y="332"/>
                  </a:cubicBezTo>
                  <a:cubicBezTo>
                    <a:pt x="32" y="335"/>
                    <a:pt x="32" y="338"/>
                    <a:pt x="32" y="341"/>
                  </a:cubicBezTo>
                  <a:cubicBezTo>
                    <a:pt x="33" y="343"/>
                    <a:pt x="34" y="344"/>
                    <a:pt x="35" y="345"/>
                  </a:cubicBezTo>
                  <a:cubicBezTo>
                    <a:pt x="38" y="348"/>
                    <a:pt x="41" y="351"/>
                    <a:pt x="49" y="354"/>
                  </a:cubicBezTo>
                  <a:cubicBezTo>
                    <a:pt x="58" y="362"/>
                    <a:pt x="65" y="365"/>
                    <a:pt x="74" y="369"/>
                  </a:cubicBezTo>
                  <a:cubicBezTo>
                    <a:pt x="111" y="382"/>
                    <a:pt x="147" y="382"/>
                    <a:pt x="183" y="378"/>
                  </a:cubicBezTo>
                  <a:cubicBezTo>
                    <a:pt x="219" y="372"/>
                    <a:pt x="251" y="362"/>
                    <a:pt x="284" y="345"/>
                  </a:cubicBezTo>
                  <a:cubicBezTo>
                    <a:pt x="251" y="351"/>
                    <a:pt x="215" y="362"/>
                    <a:pt x="183" y="362"/>
                  </a:cubicBezTo>
                  <a:cubicBezTo>
                    <a:pt x="151" y="362"/>
                    <a:pt x="114" y="358"/>
                    <a:pt x="84" y="345"/>
                  </a:cubicBezTo>
                  <a:cubicBezTo>
                    <a:pt x="78" y="341"/>
                    <a:pt x="71" y="338"/>
                    <a:pt x="65" y="332"/>
                  </a:cubicBezTo>
                  <a:cubicBezTo>
                    <a:pt x="62" y="328"/>
                    <a:pt x="58" y="328"/>
                    <a:pt x="58" y="325"/>
                  </a:cubicBezTo>
                  <a:cubicBezTo>
                    <a:pt x="57" y="323"/>
                    <a:pt x="56" y="321"/>
                    <a:pt x="55" y="319"/>
                  </a:cubicBezTo>
                  <a:cubicBezTo>
                    <a:pt x="49" y="301"/>
                    <a:pt x="45" y="285"/>
                    <a:pt x="38" y="268"/>
                  </a:cubicBezTo>
                  <a:cubicBezTo>
                    <a:pt x="32" y="232"/>
                    <a:pt x="29" y="195"/>
                    <a:pt x="38" y="162"/>
                  </a:cubicBezTo>
                  <a:cubicBezTo>
                    <a:pt x="45" y="128"/>
                    <a:pt x="65" y="98"/>
                    <a:pt x="87" y="75"/>
                  </a:cubicBezTo>
                  <a:cubicBezTo>
                    <a:pt x="111" y="51"/>
                    <a:pt x="140" y="35"/>
                    <a:pt x="169" y="38"/>
                  </a:cubicBezTo>
                  <a:cubicBezTo>
                    <a:pt x="177" y="38"/>
                    <a:pt x="186" y="38"/>
                    <a:pt x="193" y="41"/>
                  </a:cubicBezTo>
                  <a:cubicBezTo>
                    <a:pt x="199" y="45"/>
                    <a:pt x="209" y="45"/>
                    <a:pt x="215" y="48"/>
                  </a:cubicBezTo>
                  <a:cubicBezTo>
                    <a:pt x="232" y="54"/>
                    <a:pt x="245" y="65"/>
                    <a:pt x="254" y="78"/>
                  </a:cubicBezTo>
                  <a:cubicBezTo>
                    <a:pt x="278" y="98"/>
                    <a:pt x="294" y="131"/>
                    <a:pt x="304" y="171"/>
                  </a:cubicBezTo>
                  <a:cubicBezTo>
                    <a:pt x="304" y="131"/>
                    <a:pt x="290" y="94"/>
                    <a:pt x="268" y="62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6" name="Google Shape;776;p24"/>
            <p:cNvSpPr/>
            <p:nvPr/>
          </p:nvSpPr>
          <p:spPr>
            <a:xfrm>
              <a:off x="7732440" y="4911839"/>
              <a:ext cx="60840" cy="75960"/>
            </a:xfrm>
            <a:custGeom>
              <a:rect b="b" l="l" r="r" t="t"/>
              <a:pathLst>
                <a:path extrusionOk="0" h="212" w="170">
                  <a:moveTo>
                    <a:pt x="0" y="106"/>
                  </a:moveTo>
                  <a:cubicBezTo>
                    <a:pt x="0" y="125"/>
                    <a:pt x="3" y="143"/>
                    <a:pt x="11" y="159"/>
                  </a:cubicBezTo>
                  <a:cubicBezTo>
                    <a:pt x="18" y="176"/>
                    <a:pt x="29" y="189"/>
                    <a:pt x="43" y="198"/>
                  </a:cubicBezTo>
                  <a:cubicBezTo>
                    <a:pt x="56" y="207"/>
                    <a:pt x="70" y="212"/>
                    <a:pt x="85" y="212"/>
                  </a:cubicBezTo>
                  <a:cubicBezTo>
                    <a:pt x="100" y="212"/>
                    <a:pt x="114" y="207"/>
                    <a:pt x="128" y="198"/>
                  </a:cubicBezTo>
                  <a:cubicBezTo>
                    <a:pt x="141" y="189"/>
                    <a:pt x="151" y="176"/>
                    <a:pt x="159" y="159"/>
                  </a:cubicBezTo>
                  <a:cubicBezTo>
                    <a:pt x="166" y="143"/>
                    <a:pt x="170" y="125"/>
                    <a:pt x="170" y="106"/>
                  </a:cubicBezTo>
                  <a:cubicBezTo>
                    <a:pt x="170" y="88"/>
                    <a:pt x="166" y="69"/>
                    <a:pt x="159" y="53"/>
                  </a:cubicBezTo>
                  <a:cubicBezTo>
                    <a:pt x="151" y="37"/>
                    <a:pt x="141" y="23"/>
                    <a:pt x="128" y="14"/>
                  </a:cubicBezTo>
                  <a:cubicBezTo>
                    <a:pt x="114" y="5"/>
                    <a:pt x="100" y="0"/>
                    <a:pt x="85" y="0"/>
                  </a:cubicBezTo>
                  <a:cubicBezTo>
                    <a:pt x="70" y="0"/>
                    <a:pt x="56" y="5"/>
                    <a:pt x="43" y="14"/>
                  </a:cubicBezTo>
                  <a:cubicBezTo>
                    <a:pt x="29" y="23"/>
                    <a:pt x="18" y="37"/>
                    <a:pt x="11" y="53"/>
                  </a:cubicBezTo>
                  <a:cubicBezTo>
                    <a:pt x="3" y="69"/>
                    <a:pt x="0" y="88"/>
                    <a:pt x="0" y="106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7" name="Google Shape;777;p24"/>
            <p:cNvSpPr/>
            <p:nvPr/>
          </p:nvSpPr>
          <p:spPr>
            <a:xfrm>
              <a:off x="7905240" y="4881960"/>
              <a:ext cx="103320" cy="126360"/>
            </a:xfrm>
            <a:custGeom>
              <a:rect b="b" l="l" r="r" t="t"/>
              <a:pathLst>
                <a:path extrusionOk="0" h="352" w="288">
                  <a:moveTo>
                    <a:pt x="99" y="10"/>
                  </a:moveTo>
                  <a:cubicBezTo>
                    <a:pt x="197" y="-31"/>
                    <a:pt x="262" y="66"/>
                    <a:pt x="278" y="119"/>
                  </a:cubicBezTo>
                  <a:cubicBezTo>
                    <a:pt x="305" y="199"/>
                    <a:pt x="272" y="289"/>
                    <a:pt x="262" y="310"/>
                  </a:cubicBezTo>
                  <a:cubicBezTo>
                    <a:pt x="256" y="323"/>
                    <a:pt x="184" y="387"/>
                    <a:pt x="23" y="326"/>
                  </a:cubicBezTo>
                  <a:cubicBezTo>
                    <a:pt x="27" y="326"/>
                    <a:pt x="-12" y="236"/>
                    <a:pt x="4" y="153"/>
                  </a:cubicBezTo>
                  <a:cubicBezTo>
                    <a:pt x="35" y="105"/>
                    <a:pt x="13" y="43"/>
                    <a:pt x="99" y="10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8" name="Google Shape;778;p24"/>
            <p:cNvSpPr/>
            <p:nvPr/>
          </p:nvSpPr>
          <p:spPr>
            <a:xfrm>
              <a:off x="7906679" y="4876200"/>
              <a:ext cx="109800" cy="134640"/>
            </a:xfrm>
            <a:custGeom>
              <a:rect b="b" l="l" r="r" t="t"/>
              <a:pathLst>
                <a:path extrusionOk="0" h="375" w="306">
                  <a:moveTo>
                    <a:pt x="49" y="72"/>
                  </a:moveTo>
                  <a:cubicBezTo>
                    <a:pt x="62" y="59"/>
                    <a:pt x="76" y="48"/>
                    <a:pt x="88" y="41"/>
                  </a:cubicBezTo>
                  <a:cubicBezTo>
                    <a:pt x="95" y="38"/>
                    <a:pt x="104" y="35"/>
                    <a:pt x="112" y="35"/>
                  </a:cubicBezTo>
                  <a:cubicBezTo>
                    <a:pt x="118" y="32"/>
                    <a:pt x="128" y="32"/>
                    <a:pt x="134" y="32"/>
                  </a:cubicBezTo>
                  <a:cubicBezTo>
                    <a:pt x="164" y="32"/>
                    <a:pt x="197" y="45"/>
                    <a:pt x="216" y="68"/>
                  </a:cubicBezTo>
                  <a:cubicBezTo>
                    <a:pt x="239" y="91"/>
                    <a:pt x="259" y="125"/>
                    <a:pt x="265" y="155"/>
                  </a:cubicBezTo>
                  <a:cubicBezTo>
                    <a:pt x="271" y="189"/>
                    <a:pt x="271" y="224"/>
                    <a:pt x="265" y="261"/>
                  </a:cubicBezTo>
                  <a:cubicBezTo>
                    <a:pt x="262" y="279"/>
                    <a:pt x="255" y="298"/>
                    <a:pt x="249" y="311"/>
                  </a:cubicBezTo>
                  <a:cubicBezTo>
                    <a:pt x="248" y="314"/>
                    <a:pt x="247" y="316"/>
                    <a:pt x="246" y="319"/>
                  </a:cubicBezTo>
                  <a:cubicBezTo>
                    <a:pt x="243" y="322"/>
                    <a:pt x="239" y="322"/>
                    <a:pt x="239" y="325"/>
                  </a:cubicBezTo>
                  <a:cubicBezTo>
                    <a:pt x="232" y="328"/>
                    <a:pt x="226" y="335"/>
                    <a:pt x="219" y="338"/>
                  </a:cubicBezTo>
                  <a:cubicBezTo>
                    <a:pt x="189" y="351"/>
                    <a:pt x="157" y="359"/>
                    <a:pt x="121" y="354"/>
                  </a:cubicBezTo>
                  <a:cubicBezTo>
                    <a:pt x="88" y="354"/>
                    <a:pt x="52" y="348"/>
                    <a:pt x="19" y="338"/>
                  </a:cubicBezTo>
                  <a:cubicBezTo>
                    <a:pt x="52" y="354"/>
                    <a:pt x="85" y="365"/>
                    <a:pt x="121" y="372"/>
                  </a:cubicBezTo>
                  <a:cubicBezTo>
                    <a:pt x="157" y="378"/>
                    <a:pt x="194" y="375"/>
                    <a:pt x="229" y="362"/>
                  </a:cubicBezTo>
                  <a:cubicBezTo>
                    <a:pt x="239" y="359"/>
                    <a:pt x="246" y="354"/>
                    <a:pt x="255" y="348"/>
                  </a:cubicBezTo>
                  <a:cubicBezTo>
                    <a:pt x="259" y="345"/>
                    <a:pt x="265" y="341"/>
                    <a:pt x="268" y="338"/>
                  </a:cubicBezTo>
                  <a:cubicBezTo>
                    <a:pt x="269" y="337"/>
                    <a:pt x="270" y="336"/>
                    <a:pt x="271" y="335"/>
                  </a:cubicBezTo>
                  <a:cubicBezTo>
                    <a:pt x="272" y="334"/>
                    <a:pt x="273" y="333"/>
                    <a:pt x="275" y="332"/>
                  </a:cubicBezTo>
                  <a:cubicBezTo>
                    <a:pt x="275" y="331"/>
                    <a:pt x="275" y="330"/>
                    <a:pt x="275" y="328"/>
                  </a:cubicBezTo>
                  <a:cubicBezTo>
                    <a:pt x="276" y="327"/>
                    <a:pt x="277" y="326"/>
                    <a:pt x="279" y="325"/>
                  </a:cubicBezTo>
                  <a:cubicBezTo>
                    <a:pt x="285" y="305"/>
                    <a:pt x="292" y="288"/>
                    <a:pt x="298" y="268"/>
                  </a:cubicBezTo>
                  <a:cubicBezTo>
                    <a:pt x="308" y="229"/>
                    <a:pt x="308" y="189"/>
                    <a:pt x="301" y="145"/>
                  </a:cubicBezTo>
                  <a:cubicBezTo>
                    <a:pt x="292" y="105"/>
                    <a:pt x="268" y="68"/>
                    <a:pt x="243" y="41"/>
                  </a:cubicBezTo>
                  <a:cubicBezTo>
                    <a:pt x="213" y="15"/>
                    <a:pt x="177" y="-5"/>
                    <a:pt x="137" y="1"/>
                  </a:cubicBezTo>
                  <a:cubicBezTo>
                    <a:pt x="128" y="1"/>
                    <a:pt x="118" y="4"/>
                    <a:pt x="109" y="8"/>
                  </a:cubicBezTo>
                  <a:cubicBezTo>
                    <a:pt x="98" y="12"/>
                    <a:pt x="92" y="15"/>
                    <a:pt x="82" y="22"/>
                  </a:cubicBezTo>
                  <a:cubicBezTo>
                    <a:pt x="66" y="32"/>
                    <a:pt x="52" y="45"/>
                    <a:pt x="39" y="62"/>
                  </a:cubicBezTo>
                  <a:cubicBezTo>
                    <a:pt x="16" y="88"/>
                    <a:pt x="3" y="128"/>
                    <a:pt x="0" y="168"/>
                  </a:cubicBezTo>
                  <a:cubicBezTo>
                    <a:pt x="10" y="131"/>
                    <a:pt x="23" y="94"/>
                    <a:pt x="49" y="72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9" name="Google Shape;779;p24"/>
            <p:cNvSpPr/>
            <p:nvPr/>
          </p:nvSpPr>
          <p:spPr>
            <a:xfrm>
              <a:off x="7921800" y="4911839"/>
              <a:ext cx="60840" cy="75960"/>
            </a:xfrm>
            <a:custGeom>
              <a:rect b="b" l="l" r="r" t="t"/>
              <a:pathLst>
                <a:path extrusionOk="0" h="212" w="170">
                  <a:moveTo>
                    <a:pt x="0" y="106"/>
                  </a:moveTo>
                  <a:cubicBezTo>
                    <a:pt x="0" y="125"/>
                    <a:pt x="4" y="143"/>
                    <a:pt x="12" y="159"/>
                  </a:cubicBezTo>
                  <a:cubicBezTo>
                    <a:pt x="19" y="176"/>
                    <a:pt x="30" y="189"/>
                    <a:pt x="43" y="198"/>
                  </a:cubicBezTo>
                  <a:cubicBezTo>
                    <a:pt x="55" y="207"/>
                    <a:pt x="70" y="212"/>
                    <a:pt x="85" y="212"/>
                  </a:cubicBezTo>
                  <a:cubicBezTo>
                    <a:pt x="100" y="212"/>
                    <a:pt x="115" y="207"/>
                    <a:pt x="128" y="198"/>
                  </a:cubicBezTo>
                  <a:cubicBezTo>
                    <a:pt x="140" y="189"/>
                    <a:pt x="151" y="176"/>
                    <a:pt x="159" y="159"/>
                  </a:cubicBezTo>
                  <a:cubicBezTo>
                    <a:pt x="166" y="143"/>
                    <a:pt x="170" y="125"/>
                    <a:pt x="170" y="106"/>
                  </a:cubicBezTo>
                  <a:cubicBezTo>
                    <a:pt x="170" y="88"/>
                    <a:pt x="166" y="69"/>
                    <a:pt x="159" y="53"/>
                  </a:cubicBezTo>
                  <a:cubicBezTo>
                    <a:pt x="151" y="37"/>
                    <a:pt x="140" y="23"/>
                    <a:pt x="128" y="14"/>
                  </a:cubicBezTo>
                  <a:cubicBezTo>
                    <a:pt x="115" y="5"/>
                    <a:pt x="100" y="0"/>
                    <a:pt x="85" y="0"/>
                  </a:cubicBezTo>
                  <a:cubicBezTo>
                    <a:pt x="70" y="0"/>
                    <a:pt x="55" y="5"/>
                    <a:pt x="43" y="14"/>
                  </a:cubicBezTo>
                  <a:cubicBezTo>
                    <a:pt x="30" y="23"/>
                    <a:pt x="19" y="37"/>
                    <a:pt x="12" y="53"/>
                  </a:cubicBezTo>
                  <a:cubicBezTo>
                    <a:pt x="4" y="69"/>
                    <a:pt x="0" y="88"/>
                    <a:pt x="0" y="106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0" name="Google Shape;780;p24"/>
            <p:cNvSpPr/>
            <p:nvPr/>
          </p:nvSpPr>
          <p:spPr>
            <a:xfrm>
              <a:off x="7826399" y="5047200"/>
              <a:ext cx="61920" cy="52560"/>
            </a:xfrm>
            <a:custGeom>
              <a:rect b="b" l="l" r="r" t="t"/>
              <a:pathLst>
                <a:path extrusionOk="0" h="147" w="173">
                  <a:moveTo>
                    <a:pt x="173" y="0"/>
                  </a:moveTo>
                  <a:cubicBezTo>
                    <a:pt x="116" y="0"/>
                    <a:pt x="58" y="0"/>
                    <a:pt x="0" y="0"/>
                  </a:cubicBezTo>
                  <a:cubicBezTo>
                    <a:pt x="0" y="49"/>
                    <a:pt x="0" y="98"/>
                    <a:pt x="0" y="147"/>
                  </a:cubicBezTo>
                  <a:cubicBezTo>
                    <a:pt x="58" y="147"/>
                    <a:pt x="116" y="147"/>
                    <a:pt x="173" y="147"/>
                  </a:cubicBezTo>
                  <a:cubicBezTo>
                    <a:pt x="173" y="98"/>
                    <a:pt x="173" y="49"/>
                    <a:pt x="173" y="0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1" name="Google Shape;781;p24"/>
            <p:cNvSpPr/>
            <p:nvPr/>
          </p:nvSpPr>
          <p:spPr>
            <a:xfrm>
              <a:off x="7740360" y="5002560"/>
              <a:ext cx="235440" cy="85320"/>
            </a:xfrm>
            <a:custGeom>
              <a:rect b="b" l="l" r="r" t="t"/>
              <a:pathLst>
                <a:path extrusionOk="0" h="238" w="655">
                  <a:moveTo>
                    <a:pt x="161" y="204"/>
                  </a:moveTo>
                  <a:cubicBezTo>
                    <a:pt x="194" y="200"/>
                    <a:pt x="226" y="193"/>
                    <a:pt x="252" y="177"/>
                  </a:cubicBezTo>
                  <a:cubicBezTo>
                    <a:pt x="279" y="160"/>
                    <a:pt x="298" y="138"/>
                    <a:pt x="301" y="114"/>
                  </a:cubicBezTo>
                  <a:cubicBezTo>
                    <a:pt x="309" y="76"/>
                    <a:pt x="317" y="38"/>
                    <a:pt x="325" y="0"/>
                  </a:cubicBezTo>
                  <a:cubicBezTo>
                    <a:pt x="332" y="38"/>
                    <a:pt x="339" y="76"/>
                    <a:pt x="347" y="114"/>
                  </a:cubicBezTo>
                  <a:cubicBezTo>
                    <a:pt x="353" y="141"/>
                    <a:pt x="370" y="160"/>
                    <a:pt x="396" y="177"/>
                  </a:cubicBezTo>
                  <a:cubicBezTo>
                    <a:pt x="422" y="193"/>
                    <a:pt x="455" y="204"/>
                    <a:pt x="488" y="204"/>
                  </a:cubicBezTo>
                  <a:cubicBezTo>
                    <a:pt x="524" y="204"/>
                    <a:pt x="556" y="200"/>
                    <a:pt x="586" y="184"/>
                  </a:cubicBezTo>
                  <a:cubicBezTo>
                    <a:pt x="616" y="170"/>
                    <a:pt x="642" y="147"/>
                    <a:pt x="655" y="117"/>
                  </a:cubicBezTo>
                  <a:cubicBezTo>
                    <a:pt x="651" y="151"/>
                    <a:pt x="632" y="181"/>
                    <a:pt x="602" y="200"/>
                  </a:cubicBezTo>
                  <a:cubicBezTo>
                    <a:pt x="574" y="220"/>
                    <a:pt x="531" y="234"/>
                    <a:pt x="492" y="237"/>
                  </a:cubicBezTo>
                  <a:cubicBezTo>
                    <a:pt x="449" y="241"/>
                    <a:pt x="410" y="231"/>
                    <a:pt x="373" y="210"/>
                  </a:cubicBezTo>
                  <a:cubicBezTo>
                    <a:pt x="353" y="200"/>
                    <a:pt x="340" y="187"/>
                    <a:pt x="328" y="170"/>
                  </a:cubicBezTo>
                  <a:cubicBezTo>
                    <a:pt x="315" y="187"/>
                    <a:pt x="298" y="200"/>
                    <a:pt x="282" y="210"/>
                  </a:cubicBezTo>
                  <a:cubicBezTo>
                    <a:pt x="246" y="231"/>
                    <a:pt x="203" y="241"/>
                    <a:pt x="164" y="237"/>
                  </a:cubicBezTo>
                  <a:cubicBezTo>
                    <a:pt x="124" y="237"/>
                    <a:pt x="82" y="224"/>
                    <a:pt x="52" y="200"/>
                  </a:cubicBezTo>
                  <a:cubicBezTo>
                    <a:pt x="23" y="181"/>
                    <a:pt x="0" y="147"/>
                    <a:pt x="0" y="117"/>
                  </a:cubicBezTo>
                  <a:cubicBezTo>
                    <a:pt x="6" y="144"/>
                    <a:pt x="33" y="167"/>
                    <a:pt x="63" y="184"/>
                  </a:cubicBezTo>
                  <a:cubicBezTo>
                    <a:pt x="92" y="197"/>
                    <a:pt x="128" y="204"/>
                    <a:pt x="161" y="204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2" name="Google Shape;782;p24"/>
            <p:cNvSpPr/>
            <p:nvPr/>
          </p:nvSpPr>
          <p:spPr>
            <a:xfrm>
              <a:off x="7813440" y="4987080"/>
              <a:ext cx="89640" cy="42840"/>
            </a:xfrm>
            <a:custGeom>
              <a:rect b="b" l="l" r="r" t="t"/>
              <a:pathLst>
                <a:path extrusionOk="0" h="120" w="250">
                  <a:moveTo>
                    <a:pt x="125" y="0"/>
                  </a:moveTo>
                  <a:cubicBezTo>
                    <a:pt x="148" y="0"/>
                    <a:pt x="217" y="0"/>
                    <a:pt x="243" y="21"/>
                  </a:cubicBezTo>
                  <a:cubicBezTo>
                    <a:pt x="259" y="34"/>
                    <a:pt x="246" y="67"/>
                    <a:pt x="204" y="98"/>
                  </a:cubicBezTo>
                  <a:cubicBezTo>
                    <a:pt x="174" y="117"/>
                    <a:pt x="147" y="120"/>
                    <a:pt x="128" y="120"/>
                  </a:cubicBezTo>
                  <a:cubicBezTo>
                    <a:pt x="105" y="120"/>
                    <a:pt x="79" y="114"/>
                    <a:pt x="53" y="98"/>
                  </a:cubicBezTo>
                  <a:cubicBezTo>
                    <a:pt x="1" y="67"/>
                    <a:pt x="-9" y="34"/>
                    <a:pt x="7" y="21"/>
                  </a:cubicBezTo>
                  <a:cubicBezTo>
                    <a:pt x="30" y="0"/>
                    <a:pt x="102" y="0"/>
                    <a:pt x="125" y="0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83" name="Google Shape;783;p24"/>
          <p:cNvGrpSpPr/>
          <p:nvPr/>
        </p:nvGrpSpPr>
        <p:grpSpPr>
          <a:xfrm>
            <a:off x="9090000" y="4770000"/>
            <a:ext cx="269640" cy="359640"/>
            <a:chOff x="9090000" y="4770000"/>
            <a:chExt cx="269640" cy="359640"/>
          </a:xfrm>
        </p:grpSpPr>
        <p:sp>
          <p:nvSpPr>
            <p:cNvPr id="784" name="Google Shape;784;p24"/>
            <p:cNvSpPr/>
            <p:nvPr/>
          </p:nvSpPr>
          <p:spPr>
            <a:xfrm>
              <a:off x="9312840" y="5016600"/>
              <a:ext cx="46800" cy="52200"/>
            </a:xfrm>
            <a:custGeom>
              <a:rect b="b" l="l" r="r" t="t"/>
              <a:pathLst>
                <a:path extrusionOk="0" h="146" w="131">
                  <a:moveTo>
                    <a:pt x="131" y="73"/>
                  </a:moveTo>
                  <a:cubicBezTo>
                    <a:pt x="131" y="86"/>
                    <a:pt x="128" y="98"/>
                    <a:pt x="123" y="109"/>
                  </a:cubicBezTo>
                  <a:cubicBezTo>
                    <a:pt x="117" y="121"/>
                    <a:pt x="109" y="130"/>
                    <a:pt x="99" y="136"/>
                  </a:cubicBezTo>
                  <a:cubicBezTo>
                    <a:pt x="89" y="143"/>
                    <a:pt x="78" y="146"/>
                    <a:pt x="66" y="146"/>
                  </a:cubicBezTo>
                  <a:cubicBezTo>
                    <a:pt x="54" y="146"/>
                    <a:pt x="43" y="143"/>
                    <a:pt x="33" y="136"/>
                  </a:cubicBezTo>
                  <a:cubicBezTo>
                    <a:pt x="23" y="130"/>
                    <a:pt x="14" y="121"/>
                    <a:pt x="9" y="109"/>
                  </a:cubicBezTo>
                  <a:cubicBezTo>
                    <a:pt x="3" y="98"/>
                    <a:pt x="0" y="86"/>
                    <a:pt x="0" y="73"/>
                  </a:cubicBezTo>
                  <a:cubicBezTo>
                    <a:pt x="0" y="61"/>
                    <a:pt x="3" y="48"/>
                    <a:pt x="9" y="37"/>
                  </a:cubicBezTo>
                  <a:cubicBezTo>
                    <a:pt x="15" y="25"/>
                    <a:pt x="23" y="16"/>
                    <a:pt x="33" y="10"/>
                  </a:cubicBezTo>
                  <a:cubicBezTo>
                    <a:pt x="43" y="3"/>
                    <a:pt x="54" y="0"/>
                    <a:pt x="66" y="0"/>
                  </a:cubicBezTo>
                  <a:cubicBezTo>
                    <a:pt x="78" y="0"/>
                    <a:pt x="89" y="3"/>
                    <a:pt x="99" y="10"/>
                  </a:cubicBezTo>
                  <a:cubicBezTo>
                    <a:pt x="109" y="16"/>
                    <a:pt x="117" y="25"/>
                    <a:pt x="123" y="37"/>
                  </a:cubicBezTo>
                  <a:cubicBezTo>
                    <a:pt x="128" y="48"/>
                    <a:pt x="131" y="61"/>
                    <a:pt x="131" y="73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5" name="Google Shape;785;p24"/>
            <p:cNvSpPr/>
            <p:nvPr/>
          </p:nvSpPr>
          <p:spPr>
            <a:xfrm>
              <a:off x="9261000" y="5010480"/>
              <a:ext cx="82080" cy="104760"/>
            </a:xfrm>
            <a:custGeom>
              <a:rect b="b" l="l" r="r" t="t"/>
              <a:pathLst>
                <a:path extrusionOk="0" h="292" w="229">
                  <a:moveTo>
                    <a:pt x="215" y="246"/>
                  </a:moveTo>
                  <a:cubicBezTo>
                    <a:pt x="265" y="57"/>
                    <a:pt x="160" y="82"/>
                    <a:pt x="133" y="0"/>
                  </a:cubicBezTo>
                  <a:cubicBezTo>
                    <a:pt x="94" y="19"/>
                    <a:pt x="55" y="39"/>
                    <a:pt x="16" y="58"/>
                  </a:cubicBezTo>
                  <a:cubicBezTo>
                    <a:pt x="16" y="57"/>
                    <a:pt x="-20" y="238"/>
                    <a:pt x="15" y="278"/>
                  </a:cubicBezTo>
                  <a:cubicBezTo>
                    <a:pt x="41" y="308"/>
                    <a:pt x="205" y="284"/>
                    <a:pt x="215" y="246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6" name="Google Shape;786;p24"/>
            <p:cNvSpPr/>
            <p:nvPr/>
          </p:nvSpPr>
          <p:spPr>
            <a:xfrm>
              <a:off x="9266760" y="5069160"/>
              <a:ext cx="47880" cy="25200"/>
            </a:xfrm>
            <a:custGeom>
              <a:rect b="b" l="l" r="r" t="t"/>
              <a:pathLst>
                <a:path extrusionOk="0" h="71" w="134">
                  <a:moveTo>
                    <a:pt x="18" y="34"/>
                  </a:moveTo>
                  <a:cubicBezTo>
                    <a:pt x="28" y="24"/>
                    <a:pt x="39" y="14"/>
                    <a:pt x="52" y="9"/>
                  </a:cubicBezTo>
                  <a:cubicBezTo>
                    <a:pt x="79" y="-3"/>
                    <a:pt x="109" y="-3"/>
                    <a:pt x="134" y="7"/>
                  </a:cubicBezTo>
                  <a:cubicBezTo>
                    <a:pt x="107" y="7"/>
                    <a:pt x="82" y="9"/>
                    <a:pt x="58" y="21"/>
                  </a:cubicBezTo>
                  <a:cubicBezTo>
                    <a:pt x="46" y="25"/>
                    <a:pt x="35" y="32"/>
                    <a:pt x="25" y="41"/>
                  </a:cubicBezTo>
                  <a:cubicBezTo>
                    <a:pt x="17" y="49"/>
                    <a:pt x="6" y="59"/>
                    <a:pt x="0" y="71"/>
                  </a:cubicBezTo>
                  <a:cubicBezTo>
                    <a:pt x="2" y="57"/>
                    <a:pt x="9" y="44"/>
                    <a:pt x="18" y="34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7" name="Google Shape;787;p24"/>
            <p:cNvSpPr/>
            <p:nvPr/>
          </p:nvSpPr>
          <p:spPr>
            <a:xfrm>
              <a:off x="9207360" y="5002200"/>
              <a:ext cx="69120" cy="127440"/>
            </a:xfrm>
            <a:custGeom>
              <a:rect b="b" l="l" r="r" t="t"/>
              <a:pathLst>
                <a:path extrusionOk="0" h="355" w="193">
                  <a:moveTo>
                    <a:pt x="154" y="333"/>
                  </a:moveTo>
                  <a:cubicBezTo>
                    <a:pt x="193" y="291"/>
                    <a:pt x="192" y="106"/>
                    <a:pt x="193" y="15"/>
                  </a:cubicBezTo>
                  <a:cubicBezTo>
                    <a:pt x="137" y="10"/>
                    <a:pt x="82" y="5"/>
                    <a:pt x="26" y="0"/>
                  </a:cubicBezTo>
                  <a:cubicBezTo>
                    <a:pt x="25" y="0"/>
                    <a:pt x="-21" y="293"/>
                    <a:pt x="12" y="333"/>
                  </a:cubicBezTo>
                  <a:cubicBezTo>
                    <a:pt x="36" y="363"/>
                    <a:pt x="126" y="362"/>
                    <a:pt x="154" y="333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8" name="Google Shape;788;p24"/>
            <p:cNvSpPr/>
            <p:nvPr/>
          </p:nvSpPr>
          <p:spPr>
            <a:xfrm>
              <a:off x="9145800" y="5002200"/>
              <a:ext cx="69480" cy="127440"/>
            </a:xfrm>
            <a:custGeom>
              <a:rect b="b" l="l" r="r" t="t"/>
              <a:pathLst>
                <a:path extrusionOk="0" h="355" w="194">
                  <a:moveTo>
                    <a:pt x="39" y="333"/>
                  </a:moveTo>
                  <a:cubicBezTo>
                    <a:pt x="0" y="291"/>
                    <a:pt x="1" y="106"/>
                    <a:pt x="0" y="15"/>
                  </a:cubicBezTo>
                  <a:cubicBezTo>
                    <a:pt x="56" y="10"/>
                    <a:pt x="112" y="5"/>
                    <a:pt x="167" y="0"/>
                  </a:cubicBezTo>
                  <a:cubicBezTo>
                    <a:pt x="172" y="111"/>
                    <a:pt x="215" y="294"/>
                    <a:pt x="182" y="333"/>
                  </a:cubicBezTo>
                  <a:cubicBezTo>
                    <a:pt x="158" y="363"/>
                    <a:pt x="67" y="362"/>
                    <a:pt x="39" y="333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9" name="Google Shape;789;p24"/>
            <p:cNvSpPr/>
            <p:nvPr/>
          </p:nvSpPr>
          <p:spPr>
            <a:xfrm>
              <a:off x="9208800" y="5070240"/>
              <a:ext cx="4680" cy="51480"/>
            </a:xfrm>
            <a:custGeom>
              <a:rect b="b" l="l" r="r" t="t"/>
              <a:pathLst>
                <a:path extrusionOk="0" h="144" w="14">
                  <a:moveTo>
                    <a:pt x="0" y="71"/>
                  </a:moveTo>
                  <a:cubicBezTo>
                    <a:pt x="0" y="48"/>
                    <a:pt x="2" y="24"/>
                    <a:pt x="7" y="0"/>
                  </a:cubicBezTo>
                  <a:cubicBezTo>
                    <a:pt x="12" y="24"/>
                    <a:pt x="14" y="49"/>
                    <a:pt x="14" y="71"/>
                  </a:cubicBezTo>
                  <a:cubicBezTo>
                    <a:pt x="12" y="96"/>
                    <a:pt x="12" y="120"/>
                    <a:pt x="7" y="144"/>
                  </a:cubicBezTo>
                  <a:cubicBezTo>
                    <a:pt x="2" y="120"/>
                    <a:pt x="0" y="95"/>
                    <a:pt x="0" y="71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0" name="Google Shape;790;p24"/>
            <p:cNvSpPr/>
            <p:nvPr/>
          </p:nvSpPr>
          <p:spPr>
            <a:xfrm>
              <a:off x="9158400" y="4997520"/>
              <a:ext cx="105840" cy="103680"/>
            </a:xfrm>
            <a:custGeom>
              <a:rect b="b" l="l" r="r" t="t"/>
              <a:pathLst>
                <a:path extrusionOk="0" h="289" w="295">
                  <a:moveTo>
                    <a:pt x="148" y="289"/>
                  </a:moveTo>
                  <a:cubicBezTo>
                    <a:pt x="99" y="238"/>
                    <a:pt x="0" y="212"/>
                    <a:pt x="0" y="136"/>
                  </a:cubicBezTo>
                  <a:cubicBezTo>
                    <a:pt x="0" y="61"/>
                    <a:pt x="66" y="0"/>
                    <a:pt x="148" y="0"/>
                  </a:cubicBezTo>
                  <a:cubicBezTo>
                    <a:pt x="230" y="0"/>
                    <a:pt x="295" y="61"/>
                    <a:pt x="295" y="136"/>
                  </a:cubicBezTo>
                  <a:cubicBezTo>
                    <a:pt x="295" y="212"/>
                    <a:pt x="197" y="238"/>
                    <a:pt x="148" y="289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1" name="Google Shape;791;p24"/>
            <p:cNvSpPr/>
            <p:nvPr/>
          </p:nvSpPr>
          <p:spPr>
            <a:xfrm>
              <a:off x="9252720" y="4770000"/>
              <a:ext cx="79920" cy="157320"/>
            </a:xfrm>
            <a:custGeom>
              <a:rect b="b" l="l" r="r" t="t"/>
              <a:pathLst>
                <a:path extrusionOk="0" h="438" w="223">
                  <a:moveTo>
                    <a:pt x="20" y="192"/>
                  </a:moveTo>
                  <a:cubicBezTo>
                    <a:pt x="12" y="367"/>
                    <a:pt x="7" y="341"/>
                    <a:pt x="0" y="416"/>
                  </a:cubicBezTo>
                  <a:cubicBezTo>
                    <a:pt x="31" y="423"/>
                    <a:pt x="61" y="431"/>
                    <a:pt x="92" y="438"/>
                  </a:cubicBezTo>
                  <a:cubicBezTo>
                    <a:pt x="130" y="372"/>
                    <a:pt x="87" y="422"/>
                    <a:pt x="206" y="238"/>
                  </a:cubicBezTo>
                  <a:cubicBezTo>
                    <a:pt x="248" y="170"/>
                    <a:pt x="203" y="11"/>
                    <a:pt x="176" y="0"/>
                  </a:cubicBezTo>
                  <a:cubicBezTo>
                    <a:pt x="160" y="-4"/>
                    <a:pt x="23" y="102"/>
                    <a:pt x="20" y="192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2" name="Google Shape;792;p24"/>
            <p:cNvSpPr/>
            <p:nvPr/>
          </p:nvSpPr>
          <p:spPr>
            <a:xfrm>
              <a:off x="9259200" y="4801680"/>
              <a:ext cx="57600" cy="124560"/>
            </a:xfrm>
            <a:custGeom>
              <a:rect b="b" l="l" r="r" t="t"/>
              <a:pathLst>
                <a:path extrusionOk="0" h="347" w="161">
                  <a:moveTo>
                    <a:pt x="42" y="114"/>
                  </a:moveTo>
                  <a:cubicBezTo>
                    <a:pt x="10" y="284"/>
                    <a:pt x="14" y="259"/>
                    <a:pt x="0" y="332"/>
                  </a:cubicBezTo>
                  <a:cubicBezTo>
                    <a:pt x="20" y="337"/>
                    <a:pt x="41" y="342"/>
                    <a:pt x="61" y="347"/>
                  </a:cubicBezTo>
                  <a:cubicBezTo>
                    <a:pt x="90" y="278"/>
                    <a:pt x="61" y="335"/>
                    <a:pt x="149" y="140"/>
                  </a:cubicBezTo>
                  <a:cubicBezTo>
                    <a:pt x="173" y="90"/>
                    <a:pt x="159" y="9"/>
                    <a:pt x="134" y="0"/>
                  </a:cubicBezTo>
                  <a:cubicBezTo>
                    <a:pt x="118" y="-5"/>
                    <a:pt x="54" y="44"/>
                    <a:pt x="42" y="114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3" name="Google Shape;793;p24"/>
            <p:cNvSpPr/>
            <p:nvPr/>
          </p:nvSpPr>
          <p:spPr>
            <a:xfrm>
              <a:off x="9090000" y="4770000"/>
              <a:ext cx="79920" cy="157320"/>
            </a:xfrm>
            <a:custGeom>
              <a:rect b="b" l="l" r="r" t="t"/>
              <a:pathLst>
                <a:path extrusionOk="0" h="438" w="223">
                  <a:moveTo>
                    <a:pt x="203" y="192"/>
                  </a:moveTo>
                  <a:cubicBezTo>
                    <a:pt x="211" y="367"/>
                    <a:pt x="216" y="341"/>
                    <a:pt x="223" y="416"/>
                  </a:cubicBezTo>
                  <a:cubicBezTo>
                    <a:pt x="192" y="423"/>
                    <a:pt x="162" y="431"/>
                    <a:pt x="131" y="438"/>
                  </a:cubicBezTo>
                  <a:cubicBezTo>
                    <a:pt x="94" y="372"/>
                    <a:pt x="136" y="422"/>
                    <a:pt x="18" y="238"/>
                  </a:cubicBezTo>
                  <a:cubicBezTo>
                    <a:pt x="-26" y="170"/>
                    <a:pt x="22" y="11"/>
                    <a:pt x="47" y="0"/>
                  </a:cubicBezTo>
                  <a:cubicBezTo>
                    <a:pt x="64" y="-4"/>
                    <a:pt x="200" y="102"/>
                    <a:pt x="203" y="192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4" name="Google Shape;794;p24"/>
            <p:cNvSpPr/>
            <p:nvPr/>
          </p:nvSpPr>
          <p:spPr>
            <a:xfrm>
              <a:off x="9105480" y="4801680"/>
              <a:ext cx="57960" cy="125280"/>
            </a:xfrm>
            <a:custGeom>
              <a:rect b="b" l="l" r="r" t="t"/>
              <a:pathLst>
                <a:path extrusionOk="0" h="349" w="162">
                  <a:moveTo>
                    <a:pt x="121" y="114"/>
                  </a:moveTo>
                  <a:cubicBezTo>
                    <a:pt x="152" y="284"/>
                    <a:pt x="148" y="259"/>
                    <a:pt x="162" y="332"/>
                  </a:cubicBezTo>
                  <a:cubicBezTo>
                    <a:pt x="142" y="337"/>
                    <a:pt x="123" y="343"/>
                    <a:pt x="103" y="349"/>
                  </a:cubicBezTo>
                  <a:cubicBezTo>
                    <a:pt x="73" y="280"/>
                    <a:pt x="103" y="337"/>
                    <a:pt x="13" y="142"/>
                  </a:cubicBezTo>
                  <a:cubicBezTo>
                    <a:pt x="-11" y="90"/>
                    <a:pt x="1" y="9"/>
                    <a:pt x="28" y="0"/>
                  </a:cubicBezTo>
                  <a:cubicBezTo>
                    <a:pt x="44" y="-5"/>
                    <a:pt x="107" y="44"/>
                    <a:pt x="121" y="114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5" name="Google Shape;795;p24"/>
            <p:cNvSpPr/>
            <p:nvPr/>
          </p:nvSpPr>
          <p:spPr>
            <a:xfrm>
              <a:off x="9103320" y="4866120"/>
              <a:ext cx="216000" cy="191880"/>
            </a:xfrm>
            <a:custGeom>
              <a:rect b="b" l="l" r="r" t="t"/>
              <a:pathLst>
                <a:path extrusionOk="0" h="534" w="601">
                  <a:moveTo>
                    <a:pt x="301" y="0"/>
                  </a:moveTo>
                  <a:cubicBezTo>
                    <a:pt x="466" y="0"/>
                    <a:pt x="542" y="71"/>
                    <a:pt x="542" y="171"/>
                  </a:cubicBezTo>
                  <a:cubicBezTo>
                    <a:pt x="542" y="254"/>
                    <a:pt x="666" y="378"/>
                    <a:pt x="555" y="459"/>
                  </a:cubicBezTo>
                  <a:cubicBezTo>
                    <a:pt x="500" y="499"/>
                    <a:pt x="409" y="534"/>
                    <a:pt x="301" y="534"/>
                  </a:cubicBezTo>
                  <a:cubicBezTo>
                    <a:pt x="193" y="534"/>
                    <a:pt x="101" y="499"/>
                    <a:pt x="46" y="459"/>
                  </a:cubicBezTo>
                  <a:cubicBezTo>
                    <a:pt x="-65" y="376"/>
                    <a:pt x="59" y="254"/>
                    <a:pt x="59" y="171"/>
                  </a:cubicBezTo>
                  <a:cubicBezTo>
                    <a:pt x="59" y="71"/>
                    <a:pt x="134" y="0"/>
                    <a:pt x="301" y="0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6" name="Google Shape;796;p24"/>
            <p:cNvSpPr/>
            <p:nvPr/>
          </p:nvSpPr>
          <p:spPr>
            <a:xfrm>
              <a:off x="9116280" y="4892400"/>
              <a:ext cx="188640" cy="159120"/>
            </a:xfrm>
            <a:custGeom>
              <a:rect b="b" l="l" r="r" t="t"/>
              <a:pathLst>
                <a:path extrusionOk="0" h="443" w="525">
                  <a:moveTo>
                    <a:pt x="286" y="15"/>
                  </a:moveTo>
                  <a:cubicBezTo>
                    <a:pt x="271" y="-5"/>
                    <a:pt x="257" y="-5"/>
                    <a:pt x="244" y="15"/>
                  </a:cubicBezTo>
                  <a:cubicBezTo>
                    <a:pt x="208" y="60"/>
                    <a:pt x="155" y="156"/>
                    <a:pt x="151" y="236"/>
                  </a:cubicBezTo>
                  <a:cubicBezTo>
                    <a:pt x="89" y="228"/>
                    <a:pt x="19" y="231"/>
                    <a:pt x="4" y="265"/>
                  </a:cubicBezTo>
                  <a:cubicBezTo>
                    <a:pt x="-24" y="331"/>
                    <a:pt x="107" y="443"/>
                    <a:pt x="263" y="443"/>
                  </a:cubicBezTo>
                  <a:cubicBezTo>
                    <a:pt x="420" y="443"/>
                    <a:pt x="549" y="331"/>
                    <a:pt x="522" y="265"/>
                  </a:cubicBezTo>
                  <a:cubicBezTo>
                    <a:pt x="510" y="231"/>
                    <a:pt x="439" y="228"/>
                    <a:pt x="378" y="236"/>
                  </a:cubicBezTo>
                  <a:cubicBezTo>
                    <a:pt x="375" y="156"/>
                    <a:pt x="320" y="60"/>
                    <a:pt x="286" y="15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7" name="Google Shape;797;p24"/>
            <p:cNvSpPr/>
            <p:nvPr/>
          </p:nvSpPr>
          <p:spPr>
            <a:xfrm>
              <a:off x="9166680" y="5006520"/>
              <a:ext cx="88920" cy="32400"/>
            </a:xfrm>
            <a:custGeom>
              <a:rect b="b" l="l" r="r" t="t"/>
              <a:pathLst>
                <a:path extrusionOk="0" h="91" w="248">
                  <a:moveTo>
                    <a:pt x="198" y="32"/>
                  </a:moveTo>
                  <a:cubicBezTo>
                    <a:pt x="180" y="34"/>
                    <a:pt x="160" y="29"/>
                    <a:pt x="146" y="19"/>
                  </a:cubicBezTo>
                  <a:cubicBezTo>
                    <a:pt x="137" y="14"/>
                    <a:pt x="131" y="8"/>
                    <a:pt x="124" y="0"/>
                  </a:cubicBezTo>
                  <a:cubicBezTo>
                    <a:pt x="119" y="8"/>
                    <a:pt x="111" y="14"/>
                    <a:pt x="103" y="19"/>
                  </a:cubicBezTo>
                  <a:cubicBezTo>
                    <a:pt x="86" y="29"/>
                    <a:pt x="68" y="35"/>
                    <a:pt x="50" y="32"/>
                  </a:cubicBezTo>
                  <a:cubicBezTo>
                    <a:pt x="32" y="32"/>
                    <a:pt x="15" y="26"/>
                    <a:pt x="1" y="14"/>
                  </a:cubicBezTo>
                  <a:cubicBezTo>
                    <a:pt x="-7" y="8"/>
                    <a:pt x="36" y="91"/>
                    <a:pt x="124" y="91"/>
                  </a:cubicBezTo>
                  <a:cubicBezTo>
                    <a:pt x="213" y="91"/>
                    <a:pt x="256" y="8"/>
                    <a:pt x="247" y="14"/>
                  </a:cubicBezTo>
                  <a:cubicBezTo>
                    <a:pt x="234" y="25"/>
                    <a:pt x="216" y="31"/>
                    <a:pt x="198" y="32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8" name="Google Shape;798;p24"/>
            <p:cNvSpPr/>
            <p:nvPr/>
          </p:nvSpPr>
          <p:spPr>
            <a:xfrm>
              <a:off x="9235080" y="4915800"/>
              <a:ext cx="52200" cy="63000"/>
            </a:xfrm>
            <a:custGeom>
              <a:rect b="b" l="l" r="r" t="t"/>
              <a:pathLst>
                <a:path extrusionOk="0" h="176" w="146">
                  <a:moveTo>
                    <a:pt x="50" y="5"/>
                  </a:moveTo>
                  <a:cubicBezTo>
                    <a:pt x="99" y="-16"/>
                    <a:pt x="133" y="33"/>
                    <a:pt x="140" y="60"/>
                  </a:cubicBezTo>
                  <a:cubicBezTo>
                    <a:pt x="154" y="100"/>
                    <a:pt x="137" y="145"/>
                    <a:pt x="133" y="154"/>
                  </a:cubicBezTo>
                  <a:cubicBezTo>
                    <a:pt x="129" y="162"/>
                    <a:pt x="93" y="193"/>
                    <a:pt x="12" y="163"/>
                  </a:cubicBezTo>
                  <a:cubicBezTo>
                    <a:pt x="14" y="163"/>
                    <a:pt x="-7" y="119"/>
                    <a:pt x="2" y="76"/>
                  </a:cubicBezTo>
                  <a:cubicBezTo>
                    <a:pt x="18" y="53"/>
                    <a:pt x="8" y="21"/>
                    <a:pt x="50" y="5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9" name="Google Shape;799;p24"/>
            <p:cNvSpPr/>
            <p:nvPr/>
          </p:nvSpPr>
          <p:spPr>
            <a:xfrm>
              <a:off x="9236160" y="4912919"/>
              <a:ext cx="54360" cy="67680"/>
            </a:xfrm>
            <a:custGeom>
              <a:rect b="b" l="l" r="r" t="t"/>
              <a:pathLst>
                <a:path extrusionOk="0" h="189" w="152">
                  <a:moveTo>
                    <a:pt x="18" y="30"/>
                  </a:moveTo>
                  <a:cubicBezTo>
                    <a:pt x="25" y="22"/>
                    <a:pt x="31" y="15"/>
                    <a:pt x="39" y="10"/>
                  </a:cubicBezTo>
                  <a:cubicBezTo>
                    <a:pt x="43" y="7"/>
                    <a:pt x="48" y="5"/>
                    <a:pt x="52" y="4"/>
                  </a:cubicBezTo>
                  <a:cubicBezTo>
                    <a:pt x="58" y="2"/>
                    <a:pt x="63" y="1"/>
                    <a:pt x="67" y="1"/>
                  </a:cubicBezTo>
                  <a:cubicBezTo>
                    <a:pt x="87" y="-3"/>
                    <a:pt x="107" y="7"/>
                    <a:pt x="120" y="20"/>
                  </a:cubicBezTo>
                  <a:cubicBezTo>
                    <a:pt x="133" y="33"/>
                    <a:pt x="144" y="52"/>
                    <a:pt x="149" y="72"/>
                  </a:cubicBezTo>
                  <a:cubicBezTo>
                    <a:pt x="154" y="92"/>
                    <a:pt x="152" y="113"/>
                    <a:pt x="148" y="134"/>
                  </a:cubicBezTo>
                  <a:cubicBezTo>
                    <a:pt x="146" y="143"/>
                    <a:pt x="143" y="153"/>
                    <a:pt x="137" y="162"/>
                  </a:cubicBezTo>
                  <a:cubicBezTo>
                    <a:pt x="137" y="163"/>
                    <a:pt x="137" y="164"/>
                    <a:pt x="136" y="165"/>
                  </a:cubicBezTo>
                  <a:cubicBezTo>
                    <a:pt x="136" y="167"/>
                    <a:pt x="136" y="169"/>
                    <a:pt x="136" y="171"/>
                  </a:cubicBezTo>
                  <a:cubicBezTo>
                    <a:pt x="136" y="171"/>
                    <a:pt x="135" y="171"/>
                    <a:pt x="134" y="172"/>
                  </a:cubicBezTo>
                  <a:cubicBezTo>
                    <a:pt x="133" y="174"/>
                    <a:pt x="131" y="175"/>
                    <a:pt x="128" y="177"/>
                  </a:cubicBezTo>
                  <a:cubicBezTo>
                    <a:pt x="124" y="180"/>
                    <a:pt x="120" y="181"/>
                    <a:pt x="115" y="184"/>
                  </a:cubicBezTo>
                  <a:cubicBezTo>
                    <a:pt x="97" y="190"/>
                    <a:pt x="79" y="190"/>
                    <a:pt x="61" y="188"/>
                  </a:cubicBezTo>
                  <a:cubicBezTo>
                    <a:pt x="43" y="185"/>
                    <a:pt x="27" y="180"/>
                    <a:pt x="10" y="172"/>
                  </a:cubicBezTo>
                  <a:cubicBezTo>
                    <a:pt x="27" y="175"/>
                    <a:pt x="44" y="180"/>
                    <a:pt x="61" y="180"/>
                  </a:cubicBezTo>
                  <a:cubicBezTo>
                    <a:pt x="77" y="180"/>
                    <a:pt x="95" y="178"/>
                    <a:pt x="110" y="172"/>
                  </a:cubicBezTo>
                  <a:cubicBezTo>
                    <a:pt x="113" y="171"/>
                    <a:pt x="116" y="168"/>
                    <a:pt x="120" y="165"/>
                  </a:cubicBezTo>
                  <a:cubicBezTo>
                    <a:pt x="122" y="163"/>
                    <a:pt x="124" y="163"/>
                    <a:pt x="124" y="162"/>
                  </a:cubicBezTo>
                  <a:cubicBezTo>
                    <a:pt x="124" y="161"/>
                    <a:pt x="124" y="160"/>
                    <a:pt x="125" y="159"/>
                  </a:cubicBezTo>
                  <a:cubicBezTo>
                    <a:pt x="128" y="150"/>
                    <a:pt x="130" y="141"/>
                    <a:pt x="133" y="134"/>
                  </a:cubicBezTo>
                  <a:cubicBezTo>
                    <a:pt x="136" y="115"/>
                    <a:pt x="137" y="97"/>
                    <a:pt x="133" y="80"/>
                  </a:cubicBezTo>
                  <a:cubicBezTo>
                    <a:pt x="130" y="63"/>
                    <a:pt x="120" y="48"/>
                    <a:pt x="109" y="36"/>
                  </a:cubicBezTo>
                  <a:cubicBezTo>
                    <a:pt x="97" y="26"/>
                    <a:pt x="82" y="17"/>
                    <a:pt x="67" y="19"/>
                  </a:cubicBezTo>
                  <a:cubicBezTo>
                    <a:pt x="64" y="19"/>
                    <a:pt x="60" y="18"/>
                    <a:pt x="56" y="20"/>
                  </a:cubicBezTo>
                  <a:cubicBezTo>
                    <a:pt x="53" y="22"/>
                    <a:pt x="48" y="22"/>
                    <a:pt x="45" y="23"/>
                  </a:cubicBezTo>
                  <a:cubicBezTo>
                    <a:pt x="36" y="27"/>
                    <a:pt x="30" y="32"/>
                    <a:pt x="25" y="39"/>
                  </a:cubicBezTo>
                  <a:cubicBezTo>
                    <a:pt x="14" y="48"/>
                    <a:pt x="5" y="66"/>
                    <a:pt x="0" y="85"/>
                  </a:cubicBezTo>
                  <a:cubicBezTo>
                    <a:pt x="0" y="66"/>
                    <a:pt x="6" y="47"/>
                    <a:pt x="18" y="30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0" name="Google Shape;800;p24"/>
            <p:cNvSpPr/>
            <p:nvPr/>
          </p:nvSpPr>
          <p:spPr>
            <a:xfrm>
              <a:off x="9243360" y="4930920"/>
              <a:ext cx="30240" cy="37800"/>
            </a:xfrm>
            <a:custGeom>
              <a:rect b="b" l="l" r="r" t="t"/>
              <a:pathLst>
                <a:path extrusionOk="0" h="106" w="85">
                  <a:moveTo>
                    <a:pt x="85" y="53"/>
                  </a:moveTo>
                  <a:cubicBezTo>
                    <a:pt x="85" y="63"/>
                    <a:pt x="83" y="72"/>
                    <a:pt x="79" y="80"/>
                  </a:cubicBezTo>
                  <a:cubicBezTo>
                    <a:pt x="75" y="88"/>
                    <a:pt x="70" y="95"/>
                    <a:pt x="64" y="100"/>
                  </a:cubicBezTo>
                  <a:cubicBezTo>
                    <a:pt x="58" y="104"/>
                    <a:pt x="50" y="106"/>
                    <a:pt x="43" y="106"/>
                  </a:cubicBezTo>
                  <a:cubicBezTo>
                    <a:pt x="35" y="106"/>
                    <a:pt x="28" y="104"/>
                    <a:pt x="21" y="100"/>
                  </a:cubicBezTo>
                  <a:cubicBezTo>
                    <a:pt x="15" y="95"/>
                    <a:pt x="9" y="88"/>
                    <a:pt x="5" y="80"/>
                  </a:cubicBezTo>
                  <a:cubicBezTo>
                    <a:pt x="2" y="72"/>
                    <a:pt x="0" y="63"/>
                    <a:pt x="0" y="53"/>
                  </a:cubicBezTo>
                  <a:cubicBezTo>
                    <a:pt x="0" y="43"/>
                    <a:pt x="2" y="35"/>
                    <a:pt x="5" y="26"/>
                  </a:cubicBezTo>
                  <a:cubicBezTo>
                    <a:pt x="10" y="18"/>
                    <a:pt x="15" y="11"/>
                    <a:pt x="21" y="6"/>
                  </a:cubicBezTo>
                  <a:cubicBezTo>
                    <a:pt x="28" y="2"/>
                    <a:pt x="35" y="0"/>
                    <a:pt x="43" y="0"/>
                  </a:cubicBezTo>
                  <a:cubicBezTo>
                    <a:pt x="50" y="0"/>
                    <a:pt x="58" y="2"/>
                    <a:pt x="64" y="6"/>
                  </a:cubicBezTo>
                  <a:cubicBezTo>
                    <a:pt x="70" y="11"/>
                    <a:pt x="76" y="18"/>
                    <a:pt x="79" y="26"/>
                  </a:cubicBezTo>
                  <a:cubicBezTo>
                    <a:pt x="83" y="35"/>
                    <a:pt x="85" y="43"/>
                    <a:pt x="85" y="53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1" name="Google Shape;801;p24"/>
            <p:cNvSpPr/>
            <p:nvPr/>
          </p:nvSpPr>
          <p:spPr>
            <a:xfrm>
              <a:off x="9135360" y="4915800"/>
              <a:ext cx="51840" cy="63000"/>
            </a:xfrm>
            <a:custGeom>
              <a:rect b="b" l="l" r="r" t="t"/>
              <a:pathLst>
                <a:path extrusionOk="0" h="176" w="145">
                  <a:moveTo>
                    <a:pt x="95" y="5"/>
                  </a:moveTo>
                  <a:cubicBezTo>
                    <a:pt x="46" y="-16"/>
                    <a:pt x="13" y="33"/>
                    <a:pt x="5" y="60"/>
                  </a:cubicBezTo>
                  <a:cubicBezTo>
                    <a:pt x="-8" y="100"/>
                    <a:pt x="8" y="145"/>
                    <a:pt x="13" y="154"/>
                  </a:cubicBezTo>
                  <a:cubicBezTo>
                    <a:pt x="17" y="162"/>
                    <a:pt x="52" y="193"/>
                    <a:pt x="133" y="163"/>
                  </a:cubicBezTo>
                  <a:cubicBezTo>
                    <a:pt x="131" y="163"/>
                    <a:pt x="151" y="119"/>
                    <a:pt x="143" y="76"/>
                  </a:cubicBezTo>
                  <a:cubicBezTo>
                    <a:pt x="127" y="53"/>
                    <a:pt x="138" y="21"/>
                    <a:pt x="95" y="5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2" name="Google Shape;802;p24"/>
            <p:cNvSpPr/>
            <p:nvPr/>
          </p:nvSpPr>
          <p:spPr>
            <a:xfrm>
              <a:off x="9131400" y="4913279"/>
              <a:ext cx="55080" cy="66960"/>
            </a:xfrm>
            <a:custGeom>
              <a:rect b="b" l="l" r="r" t="t"/>
              <a:pathLst>
                <a:path extrusionOk="0" h="187" w="154">
                  <a:moveTo>
                    <a:pt x="129" y="35"/>
                  </a:moveTo>
                  <a:cubicBezTo>
                    <a:pt x="123" y="29"/>
                    <a:pt x="116" y="24"/>
                    <a:pt x="109" y="21"/>
                  </a:cubicBezTo>
                  <a:cubicBezTo>
                    <a:pt x="106" y="19"/>
                    <a:pt x="101" y="18"/>
                    <a:pt x="98" y="18"/>
                  </a:cubicBezTo>
                  <a:cubicBezTo>
                    <a:pt x="95" y="16"/>
                    <a:pt x="90" y="16"/>
                    <a:pt x="86" y="16"/>
                  </a:cubicBezTo>
                  <a:cubicBezTo>
                    <a:pt x="71" y="16"/>
                    <a:pt x="55" y="22"/>
                    <a:pt x="45" y="34"/>
                  </a:cubicBezTo>
                  <a:cubicBezTo>
                    <a:pt x="34" y="46"/>
                    <a:pt x="23" y="62"/>
                    <a:pt x="20" y="77"/>
                  </a:cubicBezTo>
                  <a:cubicBezTo>
                    <a:pt x="17" y="94"/>
                    <a:pt x="17" y="112"/>
                    <a:pt x="20" y="131"/>
                  </a:cubicBezTo>
                  <a:cubicBezTo>
                    <a:pt x="22" y="139"/>
                    <a:pt x="26" y="149"/>
                    <a:pt x="29" y="155"/>
                  </a:cubicBezTo>
                  <a:cubicBezTo>
                    <a:pt x="30" y="156"/>
                    <a:pt x="30" y="158"/>
                    <a:pt x="31" y="159"/>
                  </a:cubicBezTo>
                  <a:cubicBezTo>
                    <a:pt x="32" y="161"/>
                    <a:pt x="34" y="161"/>
                    <a:pt x="34" y="162"/>
                  </a:cubicBezTo>
                  <a:cubicBezTo>
                    <a:pt x="37" y="164"/>
                    <a:pt x="41" y="167"/>
                    <a:pt x="44" y="169"/>
                  </a:cubicBezTo>
                  <a:cubicBezTo>
                    <a:pt x="59" y="176"/>
                    <a:pt x="75" y="179"/>
                    <a:pt x="93" y="177"/>
                  </a:cubicBezTo>
                  <a:cubicBezTo>
                    <a:pt x="109" y="177"/>
                    <a:pt x="127" y="174"/>
                    <a:pt x="144" y="169"/>
                  </a:cubicBezTo>
                  <a:cubicBezTo>
                    <a:pt x="127" y="177"/>
                    <a:pt x="111" y="182"/>
                    <a:pt x="93" y="186"/>
                  </a:cubicBezTo>
                  <a:cubicBezTo>
                    <a:pt x="75" y="189"/>
                    <a:pt x="57" y="187"/>
                    <a:pt x="38" y="180"/>
                  </a:cubicBezTo>
                  <a:cubicBezTo>
                    <a:pt x="34" y="179"/>
                    <a:pt x="31" y="177"/>
                    <a:pt x="26" y="174"/>
                  </a:cubicBezTo>
                  <a:cubicBezTo>
                    <a:pt x="23" y="173"/>
                    <a:pt x="20" y="171"/>
                    <a:pt x="19" y="169"/>
                  </a:cubicBezTo>
                  <a:cubicBezTo>
                    <a:pt x="19" y="169"/>
                    <a:pt x="18" y="168"/>
                    <a:pt x="17" y="167"/>
                  </a:cubicBezTo>
                  <a:cubicBezTo>
                    <a:pt x="17" y="167"/>
                    <a:pt x="16" y="166"/>
                    <a:pt x="16" y="165"/>
                  </a:cubicBezTo>
                  <a:lnTo>
                    <a:pt x="16" y="164"/>
                  </a:lnTo>
                  <a:cubicBezTo>
                    <a:pt x="15" y="163"/>
                    <a:pt x="15" y="163"/>
                    <a:pt x="14" y="162"/>
                  </a:cubicBezTo>
                  <a:cubicBezTo>
                    <a:pt x="11" y="152"/>
                    <a:pt x="8" y="143"/>
                    <a:pt x="4" y="134"/>
                  </a:cubicBezTo>
                  <a:cubicBezTo>
                    <a:pt x="-1" y="114"/>
                    <a:pt x="-1" y="94"/>
                    <a:pt x="2" y="72"/>
                  </a:cubicBezTo>
                  <a:cubicBezTo>
                    <a:pt x="8" y="53"/>
                    <a:pt x="19" y="34"/>
                    <a:pt x="32" y="21"/>
                  </a:cubicBezTo>
                  <a:cubicBezTo>
                    <a:pt x="47" y="7"/>
                    <a:pt x="65" y="-3"/>
                    <a:pt x="84" y="1"/>
                  </a:cubicBezTo>
                  <a:cubicBezTo>
                    <a:pt x="90" y="1"/>
                    <a:pt x="95" y="3"/>
                    <a:pt x="99" y="4"/>
                  </a:cubicBezTo>
                  <a:cubicBezTo>
                    <a:pt x="104" y="6"/>
                    <a:pt x="108" y="7"/>
                    <a:pt x="113" y="10"/>
                  </a:cubicBezTo>
                  <a:cubicBezTo>
                    <a:pt x="120" y="16"/>
                    <a:pt x="127" y="22"/>
                    <a:pt x="134" y="31"/>
                  </a:cubicBezTo>
                  <a:cubicBezTo>
                    <a:pt x="145" y="44"/>
                    <a:pt x="151" y="64"/>
                    <a:pt x="154" y="84"/>
                  </a:cubicBezTo>
                  <a:cubicBezTo>
                    <a:pt x="148" y="66"/>
                    <a:pt x="142" y="47"/>
                    <a:pt x="129" y="35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3" name="Google Shape;803;p24"/>
            <p:cNvSpPr/>
            <p:nvPr/>
          </p:nvSpPr>
          <p:spPr>
            <a:xfrm>
              <a:off x="9148320" y="4930920"/>
              <a:ext cx="30240" cy="37800"/>
            </a:xfrm>
            <a:custGeom>
              <a:rect b="b" l="l" r="r" t="t"/>
              <a:pathLst>
                <a:path extrusionOk="0" h="106" w="85">
                  <a:moveTo>
                    <a:pt x="85" y="53"/>
                  </a:moveTo>
                  <a:cubicBezTo>
                    <a:pt x="85" y="63"/>
                    <a:pt x="84" y="72"/>
                    <a:pt x="80" y="80"/>
                  </a:cubicBezTo>
                  <a:cubicBezTo>
                    <a:pt x="76" y="88"/>
                    <a:pt x="70" y="95"/>
                    <a:pt x="64" y="100"/>
                  </a:cubicBezTo>
                  <a:cubicBezTo>
                    <a:pt x="58" y="104"/>
                    <a:pt x="50" y="106"/>
                    <a:pt x="43" y="106"/>
                  </a:cubicBezTo>
                  <a:cubicBezTo>
                    <a:pt x="35" y="106"/>
                    <a:pt x="28" y="104"/>
                    <a:pt x="21" y="100"/>
                  </a:cubicBezTo>
                  <a:cubicBezTo>
                    <a:pt x="15" y="95"/>
                    <a:pt x="9" y="88"/>
                    <a:pt x="5" y="80"/>
                  </a:cubicBezTo>
                  <a:cubicBezTo>
                    <a:pt x="2" y="72"/>
                    <a:pt x="0" y="63"/>
                    <a:pt x="0" y="53"/>
                  </a:cubicBezTo>
                  <a:cubicBezTo>
                    <a:pt x="0" y="43"/>
                    <a:pt x="2" y="35"/>
                    <a:pt x="5" y="26"/>
                  </a:cubicBezTo>
                  <a:cubicBezTo>
                    <a:pt x="10" y="18"/>
                    <a:pt x="15" y="11"/>
                    <a:pt x="21" y="6"/>
                  </a:cubicBezTo>
                  <a:cubicBezTo>
                    <a:pt x="28" y="2"/>
                    <a:pt x="35" y="0"/>
                    <a:pt x="43" y="0"/>
                  </a:cubicBezTo>
                  <a:cubicBezTo>
                    <a:pt x="50" y="0"/>
                    <a:pt x="58" y="2"/>
                    <a:pt x="64" y="6"/>
                  </a:cubicBezTo>
                  <a:cubicBezTo>
                    <a:pt x="70" y="11"/>
                    <a:pt x="76" y="18"/>
                    <a:pt x="80" y="26"/>
                  </a:cubicBezTo>
                  <a:cubicBezTo>
                    <a:pt x="83" y="35"/>
                    <a:pt x="85" y="43"/>
                    <a:pt x="85" y="53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4" name="Google Shape;804;p24"/>
            <p:cNvSpPr/>
            <p:nvPr/>
          </p:nvSpPr>
          <p:spPr>
            <a:xfrm>
              <a:off x="9195480" y="4998600"/>
              <a:ext cx="30960" cy="25920"/>
            </a:xfrm>
            <a:custGeom>
              <a:rect b="b" l="l" r="r" t="t"/>
              <a:pathLst>
                <a:path extrusionOk="0" h="73" w="87">
                  <a:moveTo>
                    <a:pt x="0" y="0"/>
                  </a:moveTo>
                  <a:cubicBezTo>
                    <a:pt x="29" y="0"/>
                    <a:pt x="58" y="0"/>
                    <a:pt x="87" y="0"/>
                  </a:cubicBezTo>
                  <a:cubicBezTo>
                    <a:pt x="87" y="24"/>
                    <a:pt x="87" y="48"/>
                    <a:pt x="87" y="73"/>
                  </a:cubicBezTo>
                  <a:cubicBezTo>
                    <a:pt x="58" y="73"/>
                    <a:pt x="29" y="73"/>
                    <a:pt x="0" y="73"/>
                  </a:cubicBezTo>
                  <a:cubicBezTo>
                    <a:pt x="0" y="48"/>
                    <a:pt x="0" y="24"/>
                    <a:pt x="0" y="0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5" name="Google Shape;805;p24"/>
            <p:cNvSpPr/>
            <p:nvPr/>
          </p:nvSpPr>
          <p:spPr>
            <a:xfrm>
              <a:off x="9151560" y="4976640"/>
              <a:ext cx="117720" cy="42120"/>
            </a:xfrm>
            <a:custGeom>
              <a:rect b="b" l="l" r="r" t="t"/>
              <a:pathLst>
                <a:path extrusionOk="0" h="118" w="328">
                  <a:moveTo>
                    <a:pt x="248" y="102"/>
                  </a:moveTo>
                  <a:cubicBezTo>
                    <a:pt x="231" y="100"/>
                    <a:pt x="215" y="96"/>
                    <a:pt x="201" y="88"/>
                  </a:cubicBezTo>
                  <a:cubicBezTo>
                    <a:pt x="188" y="80"/>
                    <a:pt x="179" y="68"/>
                    <a:pt x="177" y="56"/>
                  </a:cubicBezTo>
                  <a:cubicBezTo>
                    <a:pt x="173" y="38"/>
                    <a:pt x="170" y="19"/>
                    <a:pt x="166" y="0"/>
                  </a:cubicBezTo>
                  <a:cubicBezTo>
                    <a:pt x="162" y="19"/>
                    <a:pt x="158" y="38"/>
                    <a:pt x="155" y="56"/>
                  </a:cubicBezTo>
                  <a:cubicBezTo>
                    <a:pt x="151" y="69"/>
                    <a:pt x="143" y="80"/>
                    <a:pt x="130" y="88"/>
                  </a:cubicBezTo>
                  <a:cubicBezTo>
                    <a:pt x="117" y="96"/>
                    <a:pt x="100" y="102"/>
                    <a:pt x="84" y="102"/>
                  </a:cubicBezTo>
                  <a:cubicBezTo>
                    <a:pt x="66" y="102"/>
                    <a:pt x="49" y="100"/>
                    <a:pt x="35" y="91"/>
                  </a:cubicBezTo>
                  <a:cubicBezTo>
                    <a:pt x="20" y="84"/>
                    <a:pt x="6" y="73"/>
                    <a:pt x="0" y="58"/>
                  </a:cubicBezTo>
                  <a:cubicBezTo>
                    <a:pt x="2" y="75"/>
                    <a:pt x="12" y="90"/>
                    <a:pt x="27" y="100"/>
                  </a:cubicBezTo>
                  <a:cubicBezTo>
                    <a:pt x="42" y="109"/>
                    <a:pt x="63" y="116"/>
                    <a:pt x="82" y="118"/>
                  </a:cubicBezTo>
                  <a:cubicBezTo>
                    <a:pt x="103" y="119"/>
                    <a:pt x="124" y="115"/>
                    <a:pt x="142" y="105"/>
                  </a:cubicBezTo>
                  <a:cubicBezTo>
                    <a:pt x="151" y="100"/>
                    <a:pt x="158" y="93"/>
                    <a:pt x="164" y="84"/>
                  </a:cubicBezTo>
                  <a:cubicBezTo>
                    <a:pt x="171" y="93"/>
                    <a:pt x="179" y="100"/>
                    <a:pt x="188" y="105"/>
                  </a:cubicBezTo>
                  <a:cubicBezTo>
                    <a:pt x="206" y="115"/>
                    <a:pt x="227" y="119"/>
                    <a:pt x="246" y="118"/>
                  </a:cubicBezTo>
                  <a:cubicBezTo>
                    <a:pt x="265" y="118"/>
                    <a:pt x="287" y="111"/>
                    <a:pt x="302" y="100"/>
                  </a:cubicBezTo>
                  <a:cubicBezTo>
                    <a:pt x="317" y="90"/>
                    <a:pt x="328" y="73"/>
                    <a:pt x="328" y="58"/>
                  </a:cubicBezTo>
                  <a:cubicBezTo>
                    <a:pt x="325" y="71"/>
                    <a:pt x="312" y="83"/>
                    <a:pt x="297" y="91"/>
                  </a:cubicBezTo>
                  <a:cubicBezTo>
                    <a:pt x="282" y="97"/>
                    <a:pt x="264" y="102"/>
                    <a:pt x="248" y="102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6" name="Google Shape;806;p24"/>
            <p:cNvSpPr/>
            <p:nvPr/>
          </p:nvSpPr>
          <p:spPr>
            <a:xfrm>
              <a:off x="9188280" y="4968720"/>
              <a:ext cx="44640" cy="21240"/>
            </a:xfrm>
            <a:custGeom>
              <a:rect b="b" l="l" r="r" t="t"/>
              <a:pathLst>
                <a:path extrusionOk="0" h="60" w="125">
                  <a:moveTo>
                    <a:pt x="62" y="0"/>
                  </a:moveTo>
                  <a:cubicBezTo>
                    <a:pt x="51" y="0"/>
                    <a:pt x="16" y="0"/>
                    <a:pt x="4" y="10"/>
                  </a:cubicBezTo>
                  <a:cubicBezTo>
                    <a:pt x="-5" y="16"/>
                    <a:pt x="2" y="32"/>
                    <a:pt x="23" y="48"/>
                  </a:cubicBezTo>
                  <a:cubicBezTo>
                    <a:pt x="38" y="58"/>
                    <a:pt x="51" y="60"/>
                    <a:pt x="61" y="60"/>
                  </a:cubicBezTo>
                  <a:cubicBezTo>
                    <a:pt x="72" y="60"/>
                    <a:pt x="86" y="56"/>
                    <a:pt x="99" y="48"/>
                  </a:cubicBezTo>
                  <a:cubicBezTo>
                    <a:pt x="125" y="32"/>
                    <a:pt x="129" y="16"/>
                    <a:pt x="121" y="10"/>
                  </a:cubicBezTo>
                  <a:cubicBezTo>
                    <a:pt x="110" y="0"/>
                    <a:pt x="74" y="0"/>
                    <a:pt x="62" y="0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6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github.com/ultralytics/ultralytics" TargetMode="External"/><Relationship Id="rId4" Type="http://schemas.openxmlformats.org/officeDocument/2006/relationships/image" Target="../media/image14.png"/><Relationship Id="rId5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Relationship Id="rId4" Type="http://schemas.openxmlformats.org/officeDocument/2006/relationships/hyperlink" Target="https://github.com/ultralytics/ultralytics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Relationship Id="rId4" Type="http://schemas.openxmlformats.org/officeDocument/2006/relationships/image" Target="../media/image15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6.png"/><Relationship Id="rId8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6.png"/><Relationship Id="rId4" Type="http://schemas.openxmlformats.org/officeDocument/2006/relationships/image" Target="../media/image2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8.png"/><Relationship Id="rId4" Type="http://schemas.openxmlformats.org/officeDocument/2006/relationships/image" Target="../media/image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://www.youtube.com/watch?v=ocxXG72T8I0" TargetMode="External"/><Relationship Id="rId4" Type="http://schemas.openxmlformats.org/officeDocument/2006/relationships/image" Target="../media/image27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png"/><Relationship Id="rId4" Type="http://schemas.openxmlformats.org/officeDocument/2006/relationships/image" Target="../media/image25.png"/><Relationship Id="rId10" Type="http://schemas.openxmlformats.org/officeDocument/2006/relationships/image" Target="../media/image9.png"/><Relationship Id="rId9" Type="http://schemas.openxmlformats.org/officeDocument/2006/relationships/image" Target="../media/image6.png"/><Relationship Id="rId5" Type="http://schemas.openxmlformats.org/officeDocument/2006/relationships/image" Target="../media/image23.png"/><Relationship Id="rId6" Type="http://schemas.openxmlformats.org/officeDocument/2006/relationships/image" Target="../media/image18.png"/><Relationship Id="rId7" Type="http://schemas.openxmlformats.org/officeDocument/2006/relationships/image" Target="../media/image32.png"/><Relationship Id="rId8" Type="http://schemas.openxmlformats.org/officeDocument/2006/relationships/image" Target="../media/image1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5.gif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3.png"/><Relationship Id="rId4" Type="http://schemas.openxmlformats.org/officeDocument/2006/relationships/image" Target="../media/image3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notesSlide" Target="../notesSlides/notesSlide2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www.recycling-info.or.kr/rrs/stat/envStatDetail.do?menuNo=M13020201&amp;pageIndex=1&amp;bbsId=BBSMSTR_000000000002&amp;s_nttSj=KEC005&amp;nttId=1296&amp;searchBgnDe=&amp;searchEndDe=" TargetMode="External"/><Relationship Id="rId4" Type="http://schemas.openxmlformats.org/officeDocument/2006/relationships/image" Target="../media/image2.png"/><Relationship Id="rId5" Type="http://schemas.openxmlformats.org/officeDocument/2006/relationships/image" Target="../media/image4.png"/><Relationship Id="rId6" Type="http://schemas.openxmlformats.org/officeDocument/2006/relationships/image" Target="../media/image2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10.png"/><Relationship Id="rId5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jpg"/><Relationship Id="rId4" Type="http://schemas.openxmlformats.org/officeDocument/2006/relationships/image" Target="../media/image19.png"/><Relationship Id="rId5" Type="http://schemas.openxmlformats.org/officeDocument/2006/relationships/image" Target="../media/image6.png"/><Relationship Id="rId6" Type="http://schemas.openxmlformats.org/officeDocument/2006/relationships/image" Target="../media/image21.png"/><Relationship Id="rId7" Type="http://schemas.openxmlformats.org/officeDocument/2006/relationships/image" Target="../media/image7.png"/><Relationship Id="rId8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Relationship Id="rId4" Type="http://schemas.openxmlformats.org/officeDocument/2006/relationships/image" Target="../media/image34.jpg"/><Relationship Id="rId5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0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p1"/>
          <p:cNvSpPr txBox="1"/>
          <p:nvPr>
            <p:ph idx="4294967295" type="title"/>
          </p:nvPr>
        </p:nvSpPr>
        <p:spPr>
          <a:xfrm>
            <a:off x="7313600" y="5206863"/>
            <a:ext cx="2481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2조. 기브 미 Trash</a:t>
            </a:r>
            <a:endParaRPr/>
          </a:p>
        </p:txBody>
      </p:sp>
      <p:sp>
        <p:nvSpPr>
          <p:cNvPr id="882" name="Google Shape;882;p1"/>
          <p:cNvSpPr txBox="1"/>
          <p:nvPr>
            <p:ph idx="4294967295" type="subTitle"/>
          </p:nvPr>
        </p:nvSpPr>
        <p:spPr>
          <a:xfrm>
            <a:off x="540300" y="1732325"/>
            <a:ext cx="9000000" cy="112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00" u="none" cap="none" strike="noStrike">
                <a:latin typeface="Arial"/>
                <a:ea typeface="Arial"/>
                <a:cs typeface="Arial"/>
                <a:sym typeface="Arial"/>
              </a:rPr>
              <a:t>딥러닝 기반의</a:t>
            </a:r>
            <a:endParaRPr/>
          </a:p>
          <a:p>
            <a:pPr indent="0" lvl="0" marL="0" marR="0" rtl="0" algn="ctr">
              <a:spcBef>
                <a:spcPts val="1060"/>
              </a:spcBef>
              <a:spcAft>
                <a:spcPts val="0"/>
              </a:spcAft>
              <a:buNone/>
            </a:pPr>
            <a:r>
              <a:rPr b="0" i="0" lang="en-US" sz="3200" u="none" cap="none" strike="noStrike">
                <a:latin typeface="Arial"/>
                <a:ea typeface="Arial"/>
                <a:cs typeface="Arial"/>
                <a:sym typeface="Arial"/>
              </a:rPr>
              <a:t>쓰레기 자동 분류 시스템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3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g23b2df5323e_0_47"/>
          <p:cNvSpPr txBox="1"/>
          <p:nvPr/>
        </p:nvSpPr>
        <p:spPr>
          <a:xfrm>
            <a:off x="8219100" y="5394850"/>
            <a:ext cx="1720500" cy="2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출처:</a:t>
            </a:r>
            <a:r>
              <a:rPr lang="en-US" sz="1200">
                <a:solidFill>
                  <a:schemeClr val="lt2"/>
                </a:solidFill>
              </a:rPr>
              <a:t> </a:t>
            </a:r>
            <a:r>
              <a:rPr lang="en-US" sz="1200" u="sng">
                <a:solidFill>
                  <a:schemeClr val="lt2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YOLOv8 github</a:t>
            </a:r>
            <a:endParaRPr sz="1200">
              <a:solidFill>
                <a:schemeClr val="lt2"/>
              </a:solidFill>
            </a:endParaRPr>
          </a:p>
        </p:txBody>
      </p:sp>
      <p:sp>
        <p:nvSpPr>
          <p:cNvPr id="985" name="Google Shape;985;g23b2df5323e_0_47"/>
          <p:cNvSpPr txBox="1"/>
          <p:nvPr/>
        </p:nvSpPr>
        <p:spPr>
          <a:xfrm>
            <a:off x="540000" y="260225"/>
            <a:ext cx="34893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chemeClr val="dk1"/>
                </a:solidFill>
              </a:rPr>
              <a:t>모델 채택 이유</a:t>
            </a:r>
            <a:endParaRPr sz="3500"/>
          </a:p>
        </p:txBody>
      </p:sp>
      <p:pic>
        <p:nvPicPr>
          <p:cNvPr id="986" name="Google Shape;986;g23b2df5323e_0_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9200" y="1347925"/>
            <a:ext cx="4572000" cy="3383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7" name="Google Shape;987;g23b2df5323e_0_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84725" y="1347925"/>
            <a:ext cx="4572001" cy="3383280"/>
          </a:xfrm>
          <a:prstGeom prst="rect">
            <a:avLst/>
          </a:prstGeom>
          <a:noFill/>
          <a:ln>
            <a:noFill/>
          </a:ln>
        </p:spPr>
      </p:pic>
      <p:sp>
        <p:nvSpPr>
          <p:cNvPr id="988" name="Google Shape;988;g23b2df5323e_0_47"/>
          <p:cNvSpPr txBox="1"/>
          <p:nvPr/>
        </p:nvSpPr>
        <p:spPr>
          <a:xfrm>
            <a:off x="1369204" y="4744001"/>
            <a:ext cx="183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704F48"/>
                </a:solidFill>
                <a:latin typeface="Malgun Gothic"/>
                <a:ea typeface="Malgun Gothic"/>
                <a:cs typeface="Malgun Gothic"/>
                <a:sym typeface="Malgun Gothic"/>
              </a:rPr>
              <a:t>YOLOv8</a:t>
            </a:r>
            <a:endParaRPr sz="2000">
              <a:solidFill>
                <a:srgbClr val="704F4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89" name="Google Shape;989;g23b2df5323e_0_47"/>
          <p:cNvSpPr txBox="1"/>
          <p:nvPr/>
        </p:nvSpPr>
        <p:spPr>
          <a:xfrm>
            <a:off x="6555266" y="4744001"/>
            <a:ext cx="183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704F48"/>
                </a:solidFill>
                <a:latin typeface="Malgun Gothic"/>
                <a:ea typeface="Malgun Gothic"/>
                <a:cs typeface="Malgun Gothic"/>
                <a:sym typeface="Malgun Gothic"/>
              </a:rPr>
              <a:t>YOLOv5</a:t>
            </a:r>
            <a:endParaRPr sz="2000">
              <a:solidFill>
                <a:srgbClr val="704F4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4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5" name="Google Shape;995;g23dd1cabed5_1_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000" y="1165450"/>
            <a:ext cx="9008850" cy="3868450"/>
          </a:xfrm>
          <a:prstGeom prst="rect">
            <a:avLst/>
          </a:prstGeom>
          <a:noFill/>
          <a:ln>
            <a:noFill/>
          </a:ln>
        </p:spPr>
      </p:pic>
      <p:sp>
        <p:nvSpPr>
          <p:cNvPr id="996" name="Google Shape;996;g23dd1cabed5_1_18"/>
          <p:cNvSpPr txBox="1"/>
          <p:nvPr/>
        </p:nvSpPr>
        <p:spPr>
          <a:xfrm>
            <a:off x="8219100" y="5394850"/>
            <a:ext cx="1720500" cy="2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출처:</a:t>
            </a:r>
            <a:r>
              <a:rPr lang="en-US" sz="1200">
                <a:solidFill>
                  <a:schemeClr val="lt2"/>
                </a:solidFill>
              </a:rPr>
              <a:t> </a:t>
            </a:r>
            <a:r>
              <a:rPr lang="en-US" sz="1200" u="sng">
                <a:solidFill>
                  <a:schemeClr val="lt2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YOLOv8 github</a:t>
            </a:r>
            <a:endParaRPr sz="1200">
              <a:solidFill>
                <a:schemeClr val="lt2"/>
              </a:solidFill>
            </a:endParaRPr>
          </a:p>
        </p:txBody>
      </p:sp>
      <p:sp>
        <p:nvSpPr>
          <p:cNvPr id="997" name="Google Shape;997;g23dd1cabed5_1_18"/>
          <p:cNvSpPr txBox="1"/>
          <p:nvPr/>
        </p:nvSpPr>
        <p:spPr>
          <a:xfrm>
            <a:off x="540000" y="260225"/>
            <a:ext cx="34893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chemeClr val="dk1"/>
                </a:solidFill>
              </a:rPr>
              <a:t>모델 채택 이유</a:t>
            </a:r>
            <a:endParaRPr sz="3500"/>
          </a:p>
        </p:txBody>
      </p:sp>
      <p:sp>
        <p:nvSpPr>
          <p:cNvPr id="998" name="Google Shape;998;g23dd1cabed5_1_18"/>
          <p:cNvSpPr txBox="1"/>
          <p:nvPr/>
        </p:nvSpPr>
        <p:spPr>
          <a:xfrm>
            <a:off x="966250" y="4593175"/>
            <a:ext cx="9329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9" name="Google Shape;999;g23dd1cabed5_1_18"/>
          <p:cNvSpPr/>
          <p:nvPr/>
        </p:nvSpPr>
        <p:spPr>
          <a:xfrm>
            <a:off x="726072" y="2589397"/>
            <a:ext cx="8747400" cy="8637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000" name="Google Shape;1000;g23dd1cabed5_1_18"/>
          <p:cNvSpPr/>
          <p:nvPr/>
        </p:nvSpPr>
        <p:spPr>
          <a:xfrm>
            <a:off x="726072" y="3951866"/>
            <a:ext cx="8747400" cy="8637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7"/>
          <p:cNvSpPr txBox="1"/>
          <p:nvPr/>
        </p:nvSpPr>
        <p:spPr>
          <a:xfrm>
            <a:off x="484038" y="1739150"/>
            <a:ext cx="2288700" cy="4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-US" sz="1000">
                <a:solidFill>
                  <a:srgbClr val="704F48"/>
                </a:solidFill>
                <a:latin typeface="Malgun Gothic"/>
                <a:ea typeface="Malgun Gothic"/>
                <a:cs typeface="Malgun Gothic"/>
                <a:sym typeface="Malgun Gothic"/>
              </a:rPr>
              <a:t>캔류, 종이류, 유리병류, 페트병류로 구분하여 다운로드</a:t>
            </a:r>
            <a:endParaRPr b="1" sz="1000">
              <a:solidFill>
                <a:srgbClr val="704F4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텍스트, 클립아트이(가) 표시된 사진&#10;&#10;자동 생성된 설명" id="1007" name="Google Shape;1007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94650" y="2234113"/>
            <a:ext cx="933450" cy="10191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텍스트, 클립아트이(가) 표시된 사진&#10;&#10;자동 생성된 설명" id="1008" name="Google Shape;1008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8211" y="3488177"/>
            <a:ext cx="2117665" cy="605050"/>
          </a:xfrm>
          <a:prstGeom prst="rect">
            <a:avLst/>
          </a:prstGeom>
          <a:noFill/>
          <a:ln>
            <a:noFill/>
          </a:ln>
        </p:spPr>
      </p:pic>
      <p:sp>
        <p:nvSpPr>
          <p:cNvPr id="1009" name="Google Shape;1009;p7"/>
          <p:cNvSpPr txBox="1"/>
          <p:nvPr/>
        </p:nvSpPr>
        <p:spPr>
          <a:xfrm>
            <a:off x="3058963" y="1902925"/>
            <a:ext cx="959400" cy="3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65653"/>
              </a:buClr>
              <a:buSzPts val="2800"/>
              <a:buFont typeface="Arial"/>
              <a:buNone/>
            </a:pPr>
            <a:r>
              <a:rPr b="1" lang="en-US" sz="1800">
                <a:solidFill>
                  <a:srgbClr val="665653"/>
                </a:solidFill>
                <a:latin typeface="Malgun Gothic"/>
                <a:ea typeface="Malgun Gothic"/>
                <a:cs typeface="Malgun Gothic"/>
                <a:sym typeface="Malgun Gothic"/>
              </a:rPr>
              <a:t>(90GB)</a:t>
            </a:r>
            <a:endParaRPr sz="18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10" name="Google Shape;1010;p7"/>
          <p:cNvSpPr/>
          <p:nvPr/>
        </p:nvSpPr>
        <p:spPr>
          <a:xfrm>
            <a:off x="3803199" y="2636175"/>
            <a:ext cx="486000" cy="324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4472C4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11" name="Google Shape;1011;p7"/>
          <p:cNvSpPr txBox="1"/>
          <p:nvPr/>
        </p:nvSpPr>
        <p:spPr>
          <a:xfrm>
            <a:off x="4368388" y="2043225"/>
            <a:ext cx="822900" cy="28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65653"/>
              </a:buClr>
              <a:buSzPts val="2800"/>
              <a:buFont typeface="Arial"/>
              <a:buNone/>
            </a:pPr>
            <a:r>
              <a:rPr b="1" lang="en-US">
                <a:solidFill>
                  <a:srgbClr val="665653"/>
                </a:solidFill>
                <a:latin typeface="Malgun Gothic"/>
                <a:ea typeface="Malgun Gothic"/>
                <a:cs typeface="Malgun Gothic"/>
                <a:sym typeface="Malgun Gothic"/>
              </a:rPr>
              <a:t>(16GB)</a:t>
            </a:r>
            <a:endParaRPr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12" name="Google Shape;1012;p7"/>
          <p:cNvSpPr/>
          <p:nvPr/>
        </p:nvSpPr>
        <p:spPr>
          <a:xfrm rot="-1679902">
            <a:off x="1218581" y="2080861"/>
            <a:ext cx="1582290" cy="2002625"/>
          </a:xfrm>
          <a:custGeom>
            <a:rect b="b" l="l" r="r" t="t"/>
            <a:pathLst>
              <a:path extrusionOk="0" h="120000" w="120000">
                <a:moveTo>
                  <a:pt x="7505" y="60724"/>
                </a:moveTo>
                <a:lnTo>
                  <a:pt x="7505" y="60724"/>
                </a:lnTo>
                <a:cubicBezTo>
                  <a:pt x="7145" y="33038"/>
                  <a:pt x="27147" y="9546"/>
                  <a:pt x="53844" y="6299"/>
                </a:cubicBezTo>
                <a:cubicBezTo>
                  <a:pt x="80540" y="3052"/>
                  <a:pt x="105305" y="21100"/>
                  <a:pt x="111215" y="48111"/>
                </a:cubicBezTo>
                <a:lnTo>
                  <a:pt x="118606" y="48111"/>
                </a:lnTo>
                <a:lnTo>
                  <a:pt x="105000" y="60000"/>
                </a:lnTo>
                <a:lnTo>
                  <a:pt x="88606" y="48111"/>
                </a:lnTo>
                <a:lnTo>
                  <a:pt x="95983" y="48111"/>
                </a:lnTo>
                <a:lnTo>
                  <a:pt x="95983" y="48111"/>
                </a:lnTo>
                <a:cubicBezTo>
                  <a:pt x="90706" y="27867"/>
                  <a:pt x="72969" y="15116"/>
                  <a:pt x="54439" y="18244"/>
                </a:cubicBezTo>
                <a:cubicBezTo>
                  <a:pt x="35909" y="21373"/>
                  <a:pt x="22273" y="39421"/>
                  <a:pt x="22503" y="60517"/>
                </a:cubicBezTo>
                <a:close/>
              </a:path>
            </a:pathLst>
          </a:custGeom>
          <a:solidFill>
            <a:srgbClr val="4472C4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13" name="Google Shape;1013;p7"/>
          <p:cNvSpPr txBox="1"/>
          <p:nvPr/>
        </p:nvSpPr>
        <p:spPr>
          <a:xfrm>
            <a:off x="581862" y="4167201"/>
            <a:ext cx="1281900" cy="4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65653"/>
              </a:buClr>
              <a:buSzPct val="116666"/>
              <a:buFont typeface="Arial"/>
              <a:buNone/>
            </a:pPr>
            <a:r>
              <a:rPr b="1" lang="en-US" sz="2400">
                <a:solidFill>
                  <a:srgbClr val="665653"/>
                </a:solidFill>
                <a:latin typeface="Malgun Gothic"/>
                <a:ea typeface="Malgun Gothic"/>
                <a:cs typeface="Malgun Gothic"/>
                <a:sym typeface="Malgun Gothic"/>
              </a:rPr>
              <a:t>(300GB)</a:t>
            </a:r>
            <a:endParaRPr sz="24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텍스트, 클립아트이(가) 표시된 사진&#10;&#10;자동 생성된 설명" id="1014" name="Google Shape;1014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64303" y="2401707"/>
            <a:ext cx="726800" cy="793547"/>
          </a:xfrm>
          <a:prstGeom prst="rect">
            <a:avLst/>
          </a:prstGeom>
          <a:noFill/>
          <a:ln>
            <a:noFill/>
          </a:ln>
        </p:spPr>
      </p:pic>
      <p:sp>
        <p:nvSpPr>
          <p:cNvPr id="1015" name="Google Shape;1015;p7"/>
          <p:cNvSpPr/>
          <p:nvPr/>
        </p:nvSpPr>
        <p:spPr>
          <a:xfrm>
            <a:off x="5441735" y="2556075"/>
            <a:ext cx="534600" cy="289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4472C4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16" name="Google Shape;1016;p7"/>
          <p:cNvSpPr txBox="1"/>
          <p:nvPr/>
        </p:nvSpPr>
        <p:spPr>
          <a:xfrm>
            <a:off x="3451612" y="3263925"/>
            <a:ext cx="1281900" cy="28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65653"/>
              </a:buClr>
              <a:buSzPct val="116666"/>
              <a:buFont typeface="Arial"/>
              <a:buNone/>
            </a:pPr>
            <a:r>
              <a:rPr b="1" lang="en-US" sz="1200">
                <a:solidFill>
                  <a:srgbClr val="665653"/>
                </a:solidFill>
                <a:latin typeface="Malgun Gothic"/>
                <a:ea typeface="Malgun Gothic"/>
                <a:cs typeface="Malgun Gothic"/>
                <a:sym typeface="Malgun Gothic"/>
              </a:rPr>
              <a:t>같은</a:t>
            </a:r>
            <a:r>
              <a:rPr b="1" lang="en-US" sz="1200">
                <a:solidFill>
                  <a:srgbClr val="665653"/>
                </a:solidFill>
                <a:latin typeface="Malgun Gothic"/>
                <a:ea typeface="Malgun Gothic"/>
                <a:cs typeface="Malgun Gothic"/>
                <a:sym typeface="Malgun Gothic"/>
              </a:rPr>
              <a:t> 이미지 삭제</a:t>
            </a:r>
            <a:endParaRPr sz="1200"/>
          </a:p>
        </p:txBody>
      </p:sp>
      <p:sp>
        <p:nvSpPr>
          <p:cNvPr id="1017" name="Google Shape;1017;p7"/>
          <p:cNvSpPr/>
          <p:nvPr/>
        </p:nvSpPr>
        <p:spPr>
          <a:xfrm rot="-2700000">
            <a:off x="5373485" y="1952995"/>
            <a:ext cx="645730" cy="285954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4472C4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18" name="Google Shape;1018;p7"/>
          <p:cNvSpPr/>
          <p:nvPr/>
        </p:nvSpPr>
        <p:spPr>
          <a:xfrm rot="2400082">
            <a:off x="5450420" y="3181003"/>
            <a:ext cx="528309" cy="322193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4472C4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019" name="Google Shape;1019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134211" y="3488173"/>
            <a:ext cx="611700" cy="619764"/>
          </a:xfrm>
          <a:prstGeom prst="rect">
            <a:avLst/>
          </a:prstGeom>
          <a:noFill/>
          <a:ln>
            <a:noFill/>
          </a:ln>
        </p:spPr>
      </p:pic>
      <p:sp>
        <p:nvSpPr>
          <p:cNvPr id="1020" name="Google Shape;1020;p7"/>
          <p:cNvSpPr txBox="1"/>
          <p:nvPr/>
        </p:nvSpPr>
        <p:spPr>
          <a:xfrm>
            <a:off x="6103538" y="2067976"/>
            <a:ext cx="611700" cy="2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65653"/>
              </a:buClr>
              <a:buSzPts val="1400"/>
              <a:buFont typeface="Arial"/>
              <a:buNone/>
            </a:pPr>
            <a:r>
              <a:rPr b="1" lang="en-US" sz="1200">
                <a:solidFill>
                  <a:srgbClr val="665653"/>
                </a:solidFill>
                <a:latin typeface="Malgun Gothic"/>
                <a:ea typeface="Malgun Gothic"/>
                <a:cs typeface="Malgun Gothic"/>
                <a:sym typeface="Malgun Gothic"/>
              </a:rPr>
              <a:t>data1</a:t>
            </a:r>
            <a:endParaRPr sz="1200"/>
          </a:p>
        </p:txBody>
      </p:sp>
      <p:sp>
        <p:nvSpPr>
          <p:cNvPr id="1021" name="Google Shape;1021;p7"/>
          <p:cNvSpPr txBox="1"/>
          <p:nvPr/>
        </p:nvSpPr>
        <p:spPr>
          <a:xfrm>
            <a:off x="6179688" y="3125447"/>
            <a:ext cx="611700" cy="2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65653"/>
              </a:buClr>
              <a:buSzPts val="1400"/>
              <a:buFont typeface="Arial"/>
              <a:buNone/>
            </a:pPr>
            <a:r>
              <a:rPr b="1" lang="en-US" sz="1200">
                <a:solidFill>
                  <a:srgbClr val="665653"/>
                </a:solidFill>
                <a:latin typeface="Malgun Gothic"/>
                <a:ea typeface="Malgun Gothic"/>
                <a:cs typeface="Malgun Gothic"/>
                <a:sym typeface="Malgun Gothic"/>
              </a:rPr>
              <a:t>data2</a:t>
            </a:r>
            <a:endParaRPr sz="1200"/>
          </a:p>
        </p:txBody>
      </p:sp>
      <p:sp>
        <p:nvSpPr>
          <p:cNvPr id="1022" name="Google Shape;1022;p7"/>
          <p:cNvSpPr txBox="1"/>
          <p:nvPr/>
        </p:nvSpPr>
        <p:spPr>
          <a:xfrm>
            <a:off x="6172748" y="4183225"/>
            <a:ext cx="641700" cy="28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65653"/>
              </a:buClr>
              <a:buSzPts val="1400"/>
              <a:buFont typeface="Arial"/>
              <a:buNone/>
            </a:pPr>
            <a:r>
              <a:rPr b="1" lang="en-US" sz="1200">
                <a:solidFill>
                  <a:srgbClr val="665653"/>
                </a:solidFill>
                <a:latin typeface="Malgun Gothic"/>
                <a:ea typeface="Malgun Gothic"/>
                <a:cs typeface="Malgun Gothic"/>
                <a:sym typeface="Malgun Gothic"/>
              </a:rPr>
              <a:t>data3</a:t>
            </a:r>
            <a:endParaRPr sz="1200"/>
          </a:p>
        </p:txBody>
      </p:sp>
      <p:sp>
        <p:nvSpPr>
          <p:cNvPr id="1023" name="Google Shape;1023;p7"/>
          <p:cNvSpPr/>
          <p:nvPr/>
        </p:nvSpPr>
        <p:spPr>
          <a:xfrm>
            <a:off x="7079900" y="2579075"/>
            <a:ext cx="611700" cy="352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4472C4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24" name="Google Shape;1024;p7"/>
          <p:cNvSpPr txBox="1"/>
          <p:nvPr/>
        </p:nvSpPr>
        <p:spPr>
          <a:xfrm>
            <a:off x="7560013" y="1206200"/>
            <a:ext cx="1524900" cy="35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65653"/>
              </a:buClr>
              <a:buSzPts val="1400"/>
              <a:buFont typeface="Arial"/>
              <a:buNone/>
            </a:pPr>
            <a:r>
              <a:rPr b="1" lang="en-US" sz="1200">
                <a:solidFill>
                  <a:srgbClr val="665653"/>
                </a:solidFill>
                <a:latin typeface="Malgun Gothic"/>
                <a:ea typeface="Malgun Gothic"/>
                <a:cs typeface="Malgun Gothic"/>
                <a:sym typeface="Malgun Gothic"/>
              </a:rPr>
              <a:t>모델 별 학습 진행</a:t>
            </a:r>
            <a:endParaRPr sz="1200"/>
          </a:p>
        </p:txBody>
      </p:sp>
      <p:pic>
        <p:nvPicPr>
          <p:cNvPr descr="로고이(가) 표시된 사진&#10;&#10;자동 생성된 설명" id="1025" name="Google Shape;1025;p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048150" y="1494575"/>
            <a:ext cx="548640" cy="548640"/>
          </a:xfrm>
          <a:prstGeom prst="rect">
            <a:avLst/>
          </a:prstGeom>
          <a:noFill/>
          <a:ln>
            <a:noFill/>
          </a:ln>
        </p:spPr>
      </p:pic>
      <p:sp>
        <p:nvSpPr>
          <p:cNvPr id="1026" name="Google Shape;1026;p7"/>
          <p:cNvSpPr txBox="1"/>
          <p:nvPr/>
        </p:nvSpPr>
        <p:spPr>
          <a:xfrm>
            <a:off x="7886564" y="2117600"/>
            <a:ext cx="871800" cy="2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1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65653"/>
              </a:buClr>
              <a:buSzPct val="116666"/>
              <a:buFont typeface="Arial"/>
              <a:buNone/>
            </a:pPr>
            <a:r>
              <a:rPr b="1" lang="en-US" sz="1200">
                <a:solidFill>
                  <a:srgbClr val="665653"/>
                </a:solidFill>
                <a:latin typeface="Malgun Gothic"/>
                <a:ea typeface="Malgun Gothic"/>
                <a:cs typeface="Malgun Gothic"/>
                <a:sym typeface="Malgun Gothic"/>
              </a:rPr>
              <a:t>Colab pro</a:t>
            </a:r>
            <a:endParaRPr sz="1200"/>
          </a:p>
        </p:txBody>
      </p:sp>
      <p:sp>
        <p:nvSpPr>
          <p:cNvPr id="1027" name="Google Shape;1027;p7"/>
          <p:cNvSpPr txBox="1"/>
          <p:nvPr/>
        </p:nvSpPr>
        <p:spPr>
          <a:xfrm>
            <a:off x="5897832" y="1017774"/>
            <a:ext cx="1075200" cy="2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65653"/>
              </a:buClr>
              <a:buSzPts val="2800"/>
              <a:buFont typeface="Arial"/>
              <a:buNone/>
            </a:pPr>
            <a:r>
              <a:rPr b="1" lang="en-US" sz="1200">
                <a:solidFill>
                  <a:srgbClr val="665653"/>
                </a:solidFill>
                <a:latin typeface="Malgun Gothic"/>
                <a:ea typeface="Malgun Gothic"/>
                <a:cs typeface="Malgun Gothic"/>
                <a:sym typeface="Malgun Gothic"/>
              </a:rPr>
              <a:t>(600MB * 3)</a:t>
            </a:r>
            <a:endParaRPr sz="12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28" name="Google Shape;1028;p7"/>
          <p:cNvSpPr txBox="1"/>
          <p:nvPr/>
        </p:nvSpPr>
        <p:spPr>
          <a:xfrm>
            <a:off x="235200" y="260225"/>
            <a:ext cx="5415900" cy="6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데이터 선정 및 학습 과정</a:t>
            </a:r>
            <a:endParaRPr sz="3500">
              <a:solidFill>
                <a:schemeClr val="dk1"/>
              </a:solidFill>
            </a:endParaRPr>
          </a:p>
        </p:txBody>
      </p:sp>
      <p:pic>
        <p:nvPicPr>
          <p:cNvPr id="1029" name="Google Shape;1029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126436" y="2383273"/>
            <a:ext cx="611700" cy="6197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0" name="Google Shape;1030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126436" y="1376598"/>
            <a:ext cx="611700" cy="6197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oject Jupyter - Wikipedia" id="1031" name="Google Shape;1031;p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033384" y="2477625"/>
            <a:ext cx="548640" cy="548640"/>
          </a:xfrm>
          <a:prstGeom prst="rect">
            <a:avLst/>
          </a:prstGeom>
          <a:noFill/>
          <a:ln>
            <a:noFill/>
          </a:ln>
        </p:spPr>
      </p:pic>
      <p:sp>
        <p:nvSpPr>
          <p:cNvPr id="1032" name="Google Shape;1032;p7"/>
          <p:cNvSpPr txBox="1"/>
          <p:nvPr/>
        </p:nvSpPr>
        <p:spPr>
          <a:xfrm>
            <a:off x="7505587" y="3146000"/>
            <a:ext cx="16338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665653"/>
                </a:solidFill>
                <a:latin typeface="Malgun Gothic"/>
                <a:ea typeface="Malgun Gothic"/>
                <a:cs typeface="Malgun Gothic"/>
                <a:sym typeface="Malgun Gothic"/>
              </a:rPr>
              <a:t>Jupyter Notebook</a:t>
            </a:r>
            <a:endParaRPr sz="1200"/>
          </a:p>
        </p:txBody>
      </p:sp>
      <p:sp>
        <p:nvSpPr>
          <p:cNvPr id="1033" name="Google Shape;1033;p7"/>
          <p:cNvSpPr txBox="1"/>
          <p:nvPr/>
        </p:nvSpPr>
        <p:spPr>
          <a:xfrm>
            <a:off x="6049455" y="4548325"/>
            <a:ext cx="9336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665653"/>
                </a:solidFill>
                <a:latin typeface="Malgun Gothic"/>
                <a:ea typeface="Malgun Gothic"/>
                <a:cs typeface="Malgun Gothic"/>
                <a:sym typeface="Malgun Gothic"/>
              </a:rPr>
              <a:t>roboflow</a:t>
            </a:r>
            <a:endParaRPr sz="1200"/>
          </a:p>
        </p:txBody>
      </p:sp>
      <p:pic>
        <p:nvPicPr>
          <p:cNvPr id="1034" name="Google Shape;1034;p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048160" y="3465925"/>
            <a:ext cx="548640" cy="548640"/>
          </a:xfrm>
          <a:prstGeom prst="rect">
            <a:avLst/>
          </a:prstGeom>
          <a:noFill/>
          <a:ln>
            <a:noFill/>
          </a:ln>
        </p:spPr>
      </p:pic>
      <p:sp>
        <p:nvSpPr>
          <p:cNvPr id="1035" name="Google Shape;1035;p7"/>
          <p:cNvSpPr txBox="1"/>
          <p:nvPr/>
        </p:nvSpPr>
        <p:spPr>
          <a:xfrm>
            <a:off x="7855675" y="4057600"/>
            <a:ext cx="9336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665653"/>
                </a:solidFill>
                <a:latin typeface="Malgun Gothic"/>
                <a:ea typeface="Malgun Gothic"/>
                <a:cs typeface="Malgun Gothic"/>
                <a:sym typeface="Malgun Gothic"/>
              </a:rPr>
              <a:t>VS Code</a:t>
            </a:r>
            <a:endParaRPr sz="12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0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p8"/>
          <p:cNvSpPr txBox="1"/>
          <p:nvPr/>
        </p:nvSpPr>
        <p:spPr>
          <a:xfrm>
            <a:off x="235200" y="260225"/>
            <a:ext cx="3333600" cy="6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모델 결과 분석</a:t>
            </a:r>
            <a:endParaRPr sz="3500">
              <a:solidFill>
                <a:schemeClr val="dk1"/>
              </a:solidFill>
            </a:endParaRPr>
          </a:p>
        </p:txBody>
      </p:sp>
      <p:pic>
        <p:nvPicPr>
          <p:cNvPr id="1042" name="Google Shape;1042;p8" title="차트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763" y="943625"/>
            <a:ext cx="9379101" cy="3978299"/>
          </a:xfrm>
          <a:prstGeom prst="rect">
            <a:avLst/>
          </a:prstGeom>
          <a:noFill/>
          <a:ln>
            <a:noFill/>
          </a:ln>
        </p:spPr>
      </p:pic>
      <p:sp>
        <p:nvSpPr>
          <p:cNvPr id="1043" name="Google Shape;1043;p8"/>
          <p:cNvSpPr txBox="1"/>
          <p:nvPr/>
        </p:nvSpPr>
        <p:spPr>
          <a:xfrm>
            <a:off x="3568800" y="481775"/>
            <a:ext cx="4579500" cy="2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665653"/>
              </a:buClr>
              <a:buSzPts val="1400"/>
              <a:buFont typeface="Arial"/>
              <a:buNone/>
            </a:pPr>
            <a:r>
              <a:rPr b="1" lang="en-US" sz="1600">
                <a:solidFill>
                  <a:srgbClr val="665653"/>
                </a:solidFill>
                <a:latin typeface="Malgun Gothic"/>
                <a:ea typeface="Malgun Gothic"/>
                <a:cs typeface="Malgun Gothic"/>
                <a:sym typeface="Malgun Gothic"/>
              </a:rPr>
              <a:t>학습이 끝난 후 model summary 항목을 비교</a:t>
            </a:r>
            <a:endParaRPr b="1" sz="1600">
              <a:solidFill>
                <a:srgbClr val="665653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8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Google Shape;1049;g2211f619bb8_0_12"/>
          <p:cNvSpPr txBox="1"/>
          <p:nvPr/>
        </p:nvSpPr>
        <p:spPr>
          <a:xfrm>
            <a:off x="235200" y="260225"/>
            <a:ext cx="3333600" cy="6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모델 결과 비교</a:t>
            </a:r>
            <a:endParaRPr sz="3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050" name="Google Shape;1050;g2211f619bb8_0_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200" y="943625"/>
            <a:ext cx="4572000" cy="3657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1" name="Google Shape;1051;g2211f619bb8_0_12"/>
          <p:cNvSpPr txBox="1"/>
          <p:nvPr/>
        </p:nvSpPr>
        <p:spPr>
          <a:xfrm>
            <a:off x="1854750" y="4710625"/>
            <a:ext cx="1332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YOLOv8x</a:t>
            </a:r>
            <a:endParaRPr sz="2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052" name="Google Shape;1052;g2211f619bb8_0_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18525" y="933150"/>
            <a:ext cx="4572000" cy="3657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3" name="Google Shape;1053;g2211f619bb8_0_12"/>
          <p:cNvSpPr txBox="1"/>
          <p:nvPr/>
        </p:nvSpPr>
        <p:spPr>
          <a:xfrm>
            <a:off x="6765025" y="4710625"/>
            <a:ext cx="1479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YOLOv8l</a:t>
            </a:r>
            <a:endParaRPr sz="2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54" name="Google Shape;1054;g2211f619bb8_0_12"/>
          <p:cNvSpPr txBox="1"/>
          <p:nvPr/>
        </p:nvSpPr>
        <p:spPr>
          <a:xfrm>
            <a:off x="3645000" y="405575"/>
            <a:ext cx="4579500" cy="2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665653"/>
              </a:buClr>
              <a:buSzPts val="1400"/>
              <a:buFont typeface="Arial"/>
              <a:buNone/>
            </a:pPr>
            <a:r>
              <a:rPr b="1" lang="en-US" sz="1600">
                <a:solidFill>
                  <a:srgbClr val="665653"/>
                </a:solidFill>
                <a:latin typeface="Malgun Gothic"/>
                <a:ea typeface="Malgun Gothic"/>
                <a:cs typeface="Malgun Gothic"/>
                <a:sym typeface="Malgun Gothic"/>
              </a:rPr>
              <a:t>실제 웹캠(or 리얼센스)에 연결하여 결과 확인</a:t>
            </a:r>
            <a:endParaRPr b="1" sz="1600">
              <a:solidFill>
                <a:srgbClr val="665653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0" name="Google Shape;1060;g2211f619bb8_0_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2456" y="221050"/>
            <a:ext cx="3545126" cy="4763949"/>
          </a:xfrm>
          <a:prstGeom prst="rect">
            <a:avLst/>
          </a:prstGeom>
          <a:noFill/>
          <a:ln>
            <a:noFill/>
          </a:ln>
        </p:spPr>
      </p:pic>
      <p:sp>
        <p:nvSpPr>
          <p:cNvPr id="1061" name="Google Shape;1061;g2211f619bb8_0_47"/>
          <p:cNvSpPr txBox="1"/>
          <p:nvPr/>
        </p:nvSpPr>
        <p:spPr>
          <a:xfrm>
            <a:off x="235200" y="260225"/>
            <a:ext cx="22827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chemeClr val="dk1"/>
                </a:solidFill>
              </a:rPr>
              <a:t>로봇 제어</a:t>
            </a:r>
            <a:endParaRPr sz="3500">
              <a:solidFill>
                <a:schemeClr val="dk1"/>
              </a:solidFill>
            </a:endParaRPr>
          </a:p>
        </p:txBody>
      </p:sp>
      <p:grpSp>
        <p:nvGrpSpPr>
          <p:cNvPr id="1062" name="Google Shape;1062;g2211f619bb8_0_47"/>
          <p:cNvGrpSpPr/>
          <p:nvPr/>
        </p:nvGrpSpPr>
        <p:grpSpPr>
          <a:xfrm>
            <a:off x="589400" y="1031382"/>
            <a:ext cx="2573825" cy="3531388"/>
            <a:chOff x="589408" y="1449400"/>
            <a:chExt cx="2573825" cy="3113275"/>
          </a:xfrm>
        </p:grpSpPr>
        <p:pic>
          <p:nvPicPr>
            <p:cNvPr id="1063" name="Google Shape;1063;g2211f619bb8_0_47"/>
            <p:cNvPicPr preferRelativeResize="0"/>
            <p:nvPr/>
          </p:nvPicPr>
          <p:blipFill rotWithShape="1">
            <a:blip r:embed="rId4">
              <a:alphaModFix/>
            </a:blip>
            <a:srcRect b="24045" l="23919" r="22925" t="19696"/>
            <a:stretch/>
          </p:blipFill>
          <p:spPr>
            <a:xfrm>
              <a:off x="589408" y="1449400"/>
              <a:ext cx="2573825" cy="31132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64" name="Google Shape;1064;g2211f619bb8_0_47"/>
            <p:cNvSpPr/>
            <p:nvPr/>
          </p:nvSpPr>
          <p:spPr>
            <a:xfrm>
              <a:off x="655925" y="2189925"/>
              <a:ext cx="666600" cy="592500"/>
            </a:xfrm>
            <a:prstGeom prst="ellipse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" name="Google Shape;1065;g2211f619bb8_0_47"/>
            <p:cNvSpPr/>
            <p:nvPr/>
          </p:nvSpPr>
          <p:spPr>
            <a:xfrm>
              <a:off x="1322525" y="1597425"/>
              <a:ext cx="666600" cy="592500"/>
            </a:xfrm>
            <a:prstGeom prst="ellipse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" name="Google Shape;1066;g2211f619bb8_0_47"/>
            <p:cNvSpPr/>
            <p:nvPr/>
          </p:nvSpPr>
          <p:spPr>
            <a:xfrm>
              <a:off x="1043250" y="3283825"/>
              <a:ext cx="666600" cy="592500"/>
            </a:xfrm>
            <a:prstGeom prst="ellipse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" name="Google Shape;1067;g2211f619bb8_0_47"/>
            <p:cNvSpPr/>
            <p:nvPr/>
          </p:nvSpPr>
          <p:spPr>
            <a:xfrm>
              <a:off x="1121600" y="3876325"/>
              <a:ext cx="666600" cy="592500"/>
            </a:xfrm>
            <a:prstGeom prst="ellipse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68" name="Google Shape;1068;g2211f619bb8_0_47"/>
          <p:cNvSpPr/>
          <p:nvPr/>
        </p:nvSpPr>
        <p:spPr>
          <a:xfrm>
            <a:off x="5831075" y="2144825"/>
            <a:ext cx="2458200" cy="12732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3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074;p10"/>
          <p:cNvSpPr txBox="1"/>
          <p:nvPr/>
        </p:nvSpPr>
        <p:spPr>
          <a:xfrm>
            <a:off x="235200" y="260225"/>
            <a:ext cx="2272800" cy="6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시연 영상</a:t>
            </a:r>
            <a:endParaRPr sz="3500">
              <a:solidFill>
                <a:schemeClr val="dk1"/>
              </a:solidFill>
            </a:endParaRPr>
          </a:p>
        </p:txBody>
      </p:sp>
      <p:pic>
        <p:nvPicPr>
          <p:cNvPr id="1075" name="Google Shape;1075;p10" title="딥러닝 프로젝트 시연영상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64225" y="943625"/>
            <a:ext cx="7892800" cy="443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9"/>
          <p:cNvSpPr txBox="1"/>
          <p:nvPr/>
        </p:nvSpPr>
        <p:spPr>
          <a:xfrm>
            <a:off x="235200" y="260225"/>
            <a:ext cx="2229900" cy="6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개선 시도</a:t>
            </a:r>
            <a:endParaRPr sz="3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82" name="Google Shape;1082;p9"/>
          <p:cNvSpPr txBox="1"/>
          <p:nvPr/>
        </p:nvSpPr>
        <p:spPr>
          <a:xfrm>
            <a:off x="235200" y="998875"/>
            <a:ext cx="3016200" cy="3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704F48"/>
                </a:solidFill>
                <a:latin typeface="Malgun Gothic"/>
                <a:ea typeface="Malgun Gothic"/>
                <a:cs typeface="Malgun Gothic"/>
                <a:sym typeface="Malgun Gothic"/>
              </a:rPr>
              <a:t>겹쳐 있는 이미지는 인식 하지 못함</a:t>
            </a:r>
            <a:endParaRPr b="1">
              <a:solidFill>
                <a:srgbClr val="704F4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083" name="Google Shape;1083;p9"/>
          <p:cNvPicPr preferRelativeResize="0"/>
          <p:nvPr/>
        </p:nvPicPr>
        <p:blipFill rotWithShape="1">
          <a:blip r:embed="rId3">
            <a:alphaModFix/>
          </a:blip>
          <a:srcRect b="0" l="10840" r="10604" t="0"/>
          <a:stretch/>
        </p:blipFill>
        <p:spPr>
          <a:xfrm>
            <a:off x="430501" y="1554180"/>
            <a:ext cx="1839300" cy="1032271"/>
          </a:xfrm>
          <a:prstGeom prst="rect">
            <a:avLst/>
          </a:prstGeom>
          <a:noFill/>
          <a:ln>
            <a:noFill/>
          </a:ln>
        </p:spPr>
      </p:pic>
      <p:sp>
        <p:nvSpPr>
          <p:cNvPr id="1084" name="Google Shape;1084;p9"/>
          <p:cNvSpPr txBox="1"/>
          <p:nvPr/>
        </p:nvSpPr>
        <p:spPr>
          <a:xfrm>
            <a:off x="1479500" y="2780338"/>
            <a:ext cx="1839300" cy="5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65653"/>
              </a:buClr>
              <a:buSzPts val="1400"/>
              <a:buFont typeface="Arial"/>
              <a:buNone/>
            </a:pPr>
            <a:r>
              <a:rPr b="1" lang="en-US" sz="1200">
                <a:solidFill>
                  <a:srgbClr val="665653"/>
                </a:solidFill>
                <a:latin typeface="Malgun Gothic"/>
                <a:ea typeface="Malgun Gothic"/>
                <a:cs typeface="Malgun Gothic"/>
                <a:sym typeface="Malgun Gothic"/>
              </a:rPr>
              <a:t>리얼센스로</a:t>
            </a:r>
            <a:endParaRPr b="1" sz="1200">
              <a:solidFill>
                <a:srgbClr val="665653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65653"/>
              </a:buClr>
              <a:buSzPts val="1400"/>
              <a:buFont typeface="Arial"/>
              <a:buNone/>
            </a:pPr>
            <a:r>
              <a:rPr b="1" lang="en-US" sz="1200">
                <a:solidFill>
                  <a:srgbClr val="665653"/>
                </a:solidFill>
                <a:latin typeface="Malgun Gothic"/>
                <a:ea typeface="Malgun Gothic"/>
                <a:cs typeface="Malgun Gothic"/>
                <a:sym typeface="Malgun Gothic"/>
              </a:rPr>
              <a:t>촬영된 영상 저장</a:t>
            </a:r>
            <a:endParaRPr sz="1200"/>
          </a:p>
        </p:txBody>
      </p:sp>
      <p:pic>
        <p:nvPicPr>
          <p:cNvPr id="1085" name="Google Shape;1085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4313" y="3337213"/>
            <a:ext cx="1032275" cy="1032275"/>
          </a:xfrm>
          <a:prstGeom prst="rect">
            <a:avLst/>
          </a:prstGeom>
          <a:noFill/>
          <a:ln>
            <a:noFill/>
          </a:ln>
        </p:spPr>
      </p:pic>
      <p:sp>
        <p:nvSpPr>
          <p:cNvPr id="1086" name="Google Shape;1086;p9"/>
          <p:cNvSpPr/>
          <p:nvPr/>
        </p:nvSpPr>
        <p:spPr>
          <a:xfrm rot="5400000">
            <a:off x="1097449" y="2763150"/>
            <a:ext cx="486000" cy="324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4472C4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87" name="Google Shape;1087;p9"/>
          <p:cNvSpPr/>
          <p:nvPr/>
        </p:nvSpPr>
        <p:spPr>
          <a:xfrm>
            <a:off x="2156149" y="3691038"/>
            <a:ext cx="486000" cy="324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4472C4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088" name="Google Shape;1088;p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15375" y="3173562"/>
            <a:ext cx="1207200" cy="120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9" name="Google Shape;1089;p9"/>
          <p:cNvSpPr txBox="1"/>
          <p:nvPr/>
        </p:nvSpPr>
        <p:spPr>
          <a:xfrm>
            <a:off x="1681850" y="4410975"/>
            <a:ext cx="1282200" cy="4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65653"/>
              </a:buClr>
              <a:buSzPts val="1400"/>
              <a:buFont typeface="Arial"/>
              <a:buNone/>
            </a:pPr>
            <a:r>
              <a:rPr b="1" lang="en-US" sz="1200">
                <a:solidFill>
                  <a:srgbClr val="665653"/>
                </a:solidFill>
                <a:latin typeface="Malgun Gothic"/>
                <a:ea typeface="Malgun Gothic"/>
                <a:cs typeface="Malgun Gothic"/>
                <a:sym typeface="Malgun Gothic"/>
              </a:rPr>
              <a:t>일정 주기마다</a:t>
            </a:r>
            <a:endParaRPr b="1" sz="1200">
              <a:solidFill>
                <a:srgbClr val="665653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65653"/>
              </a:buClr>
              <a:buSzPts val="1400"/>
              <a:buFont typeface="Arial"/>
              <a:buNone/>
            </a:pPr>
            <a:r>
              <a:rPr b="1" lang="en-US" sz="1200">
                <a:solidFill>
                  <a:srgbClr val="665653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프레임 저장</a:t>
            </a:r>
            <a:endParaRPr sz="1200"/>
          </a:p>
        </p:txBody>
      </p:sp>
      <p:sp>
        <p:nvSpPr>
          <p:cNvPr id="1090" name="Google Shape;1090;p9"/>
          <p:cNvSpPr txBox="1"/>
          <p:nvPr/>
        </p:nvSpPr>
        <p:spPr>
          <a:xfrm>
            <a:off x="3576948" y="2880525"/>
            <a:ext cx="6909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65653"/>
              </a:buClr>
              <a:buSzPts val="1400"/>
              <a:buFont typeface="Arial"/>
              <a:buNone/>
            </a:pPr>
            <a:r>
              <a:rPr b="1" lang="en-US" sz="1200">
                <a:solidFill>
                  <a:srgbClr val="665653"/>
                </a:solidFill>
                <a:latin typeface="Malgun Gothic"/>
                <a:ea typeface="Malgun Gothic"/>
                <a:cs typeface="Malgun Gothic"/>
                <a:sym typeface="Malgun Gothic"/>
              </a:rPr>
              <a:t>200장</a:t>
            </a:r>
            <a:endParaRPr sz="1200"/>
          </a:p>
        </p:txBody>
      </p:sp>
      <p:sp>
        <p:nvSpPr>
          <p:cNvPr id="1091" name="Google Shape;1091;p9"/>
          <p:cNvSpPr/>
          <p:nvPr/>
        </p:nvSpPr>
        <p:spPr>
          <a:xfrm rot="-1624620">
            <a:off x="4382585" y="2975917"/>
            <a:ext cx="690704" cy="353135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4472C4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092" name="Google Shape;1092;p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256923" y="2446923"/>
            <a:ext cx="611700" cy="619764"/>
          </a:xfrm>
          <a:prstGeom prst="rect">
            <a:avLst/>
          </a:prstGeom>
          <a:noFill/>
          <a:ln>
            <a:noFill/>
          </a:ln>
        </p:spPr>
      </p:pic>
      <p:sp>
        <p:nvSpPr>
          <p:cNvPr id="1093" name="Google Shape;1093;p9"/>
          <p:cNvSpPr txBox="1"/>
          <p:nvPr/>
        </p:nvSpPr>
        <p:spPr>
          <a:xfrm>
            <a:off x="4966850" y="2124251"/>
            <a:ext cx="12072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65653"/>
              </a:buClr>
              <a:buSzPts val="1400"/>
              <a:buFont typeface="Arial"/>
              <a:buNone/>
            </a:pPr>
            <a:r>
              <a:rPr b="1" lang="en-US" sz="1200">
                <a:solidFill>
                  <a:srgbClr val="665653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이미지 라벨링</a:t>
            </a:r>
            <a:endParaRPr sz="1200"/>
          </a:p>
        </p:txBody>
      </p:sp>
      <p:pic>
        <p:nvPicPr>
          <p:cNvPr id="1094" name="Google Shape;1094;p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608249" y="2956725"/>
            <a:ext cx="3316750" cy="2480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로고이(가) 표시된 사진&#10;&#10;자동 생성된 설명" id="1095" name="Google Shape;1095;p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830663" y="529700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6" name="Google Shape;1096;p9"/>
          <p:cNvSpPr txBox="1"/>
          <p:nvPr/>
        </p:nvSpPr>
        <p:spPr>
          <a:xfrm>
            <a:off x="5806675" y="2904157"/>
            <a:ext cx="7380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65653"/>
              </a:buClr>
              <a:buSzPts val="1400"/>
              <a:buFont typeface="Arial"/>
              <a:buNone/>
            </a:pPr>
            <a:r>
              <a:rPr b="1" lang="en-US" sz="1200">
                <a:solidFill>
                  <a:srgbClr val="665653"/>
                </a:solidFill>
                <a:latin typeface="Malgun Gothic"/>
                <a:ea typeface="Malgun Gothic"/>
                <a:cs typeface="Malgun Gothic"/>
                <a:sym typeface="Malgun Gothic"/>
              </a:rPr>
              <a:t>600장</a:t>
            </a:r>
            <a:endParaRPr b="1" sz="1200">
              <a:solidFill>
                <a:srgbClr val="665653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97" name="Google Shape;1097;p9"/>
          <p:cNvSpPr/>
          <p:nvPr/>
        </p:nvSpPr>
        <p:spPr>
          <a:xfrm rot="-1209066">
            <a:off x="6151554" y="2232426"/>
            <a:ext cx="690572" cy="353064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4472C4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98" name="Google Shape;1098;p9"/>
          <p:cNvSpPr txBox="1"/>
          <p:nvPr/>
        </p:nvSpPr>
        <p:spPr>
          <a:xfrm>
            <a:off x="7712823" y="260225"/>
            <a:ext cx="11076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65653"/>
              </a:buClr>
              <a:buSzPts val="1400"/>
              <a:buFont typeface="Arial"/>
              <a:buNone/>
            </a:pPr>
            <a:r>
              <a:rPr b="1" lang="en-US" sz="1200">
                <a:solidFill>
                  <a:srgbClr val="665653"/>
                </a:solidFill>
                <a:latin typeface="Malgun Gothic"/>
                <a:ea typeface="Malgun Gothic"/>
                <a:cs typeface="Malgun Gothic"/>
                <a:sym typeface="Malgun Gothic"/>
              </a:rPr>
              <a:t>학습 진행</a:t>
            </a:r>
            <a:endParaRPr sz="1200"/>
          </a:p>
        </p:txBody>
      </p:sp>
      <p:sp>
        <p:nvSpPr>
          <p:cNvPr id="1099" name="Google Shape;1099;p9"/>
          <p:cNvSpPr txBox="1"/>
          <p:nvPr/>
        </p:nvSpPr>
        <p:spPr>
          <a:xfrm>
            <a:off x="7712823" y="1324375"/>
            <a:ext cx="11076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65653"/>
              </a:buClr>
              <a:buSzPts val="1400"/>
              <a:buFont typeface="Arial"/>
              <a:buNone/>
            </a:pPr>
            <a:r>
              <a:rPr b="1" lang="en-US" sz="1200">
                <a:solidFill>
                  <a:srgbClr val="665653"/>
                </a:solidFill>
                <a:latin typeface="Malgun Gothic"/>
                <a:ea typeface="Malgun Gothic"/>
                <a:cs typeface="Malgun Gothic"/>
                <a:sym typeface="Malgun Gothic"/>
              </a:rPr>
              <a:t>Colab Pro</a:t>
            </a:r>
            <a:endParaRPr sz="1200"/>
          </a:p>
        </p:txBody>
      </p:sp>
      <p:sp>
        <p:nvSpPr>
          <p:cNvPr id="1100" name="Google Shape;1100;p9"/>
          <p:cNvSpPr txBox="1"/>
          <p:nvPr/>
        </p:nvSpPr>
        <p:spPr>
          <a:xfrm>
            <a:off x="5181350" y="3089625"/>
            <a:ext cx="9306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665653"/>
                </a:solidFill>
                <a:latin typeface="Malgun Gothic"/>
                <a:ea typeface="Malgun Gothic"/>
                <a:cs typeface="Malgun Gothic"/>
                <a:sym typeface="Malgun Gothic"/>
              </a:rPr>
              <a:t>roboflow</a:t>
            </a:r>
            <a:endParaRPr/>
          </a:p>
        </p:txBody>
      </p:sp>
      <p:pic>
        <p:nvPicPr>
          <p:cNvPr descr="Project Jupyter - Wikipedia" id="1101" name="Google Shape;1101;p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8728359" y="1614112"/>
            <a:ext cx="548640" cy="548640"/>
          </a:xfrm>
          <a:prstGeom prst="rect">
            <a:avLst/>
          </a:prstGeom>
          <a:noFill/>
          <a:ln>
            <a:noFill/>
          </a:ln>
        </p:spPr>
      </p:pic>
      <p:sp>
        <p:nvSpPr>
          <p:cNvPr id="1102" name="Google Shape;1102;p9"/>
          <p:cNvSpPr txBox="1"/>
          <p:nvPr/>
        </p:nvSpPr>
        <p:spPr>
          <a:xfrm>
            <a:off x="8200562" y="2282488"/>
            <a:ext cx="16338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665653"/>
                </a:solidFill>
                <a:latin typeface="Malgun Gothic"/>
                <a:ea typeface="Malgun Gothic"/>
                <a:cs typeface="Malgun Gothic"/>
                <a:sym typeface="Malgun Gothic"/>
              </a:rPr>
              <a:t>Jupyter Notebook</a:t>
            </a:r>
            <a:endParaRPr sz="1200"/>
          </a:p>
        </p:txBody>
      </p:sp>
      <p:pic>
        <p:nvPicPr>
          <p:cNvPr id="1103" name="Google Shape;1103;p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383235" y="1606538"/>
            <a:ext cx="548640" cy="548640"/>
          </a:xfrm>
          <a:prstGeom prst="rect">
            <a:avLst/>
          </a:prstGeom>
          <a:noFill/>
          <a:ln>
            <a:noFill/>
          </a:ln>
        </p:spPr>
      </p:pic>
      <p:sp>
        <p:nvSpPr>
          <p:cNvPr id="1104" name="Google Shape;1104;p9"/>
          <p:cNvSpPr txBox="1"/>
          <p:nvPr/>
        </p:nvSpPr>
        <p:spPr>
          <a:xfrm>
            <a:off x="7190750" y="2274413"/>
            <a:ext cx="9336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665653"/>
                </a:solidFill>
                <a:latin typeface="Malgun Gothic"/>
                <a:ea typeface="Malgun Gothic"/>
                <a:cs typeface="Malgun Gothic"/>
                <a:sym typeface="Malgun Gothic"/>
              </a:rPr>
              <a:t>VS Code</a:t>
            </a:r>
            <a:endParaRPr sz="12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9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g2211f619bb8_5_6"/>
          <p:cNvSpPr txBox="1"/>
          <p:nvPr/>
        </p:nvSpPr>
        <p:spPr>
          <a:xfrm>
            <a:off x="235200" y="260225"/>
            <a:ext cx="2179200" cy="6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개선</a:t>
            </a:r>
            <a:r>
              <a:rPr lang="en-US" sz="3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시도</a:t>
            </a:r>
            <a:endParaRPr sz="3500">
              <a:solidFill>
                <a:schemeClr val="dk1"/>
              </a:solidFill>
            </a:endParaRPr>
          </a:p>
        </p:txBody>
      </p:sp>
      <p:pic>
        <p:nvPicPr>
          <p:cNvPr id="1111" name="Google Shape;1111;g2211f619bb8_5_6"/>
          <p:cNvPicPr preferRelativeResize="0"/>
          <p:nvPr/>
        </p:nvPicPr>
        <p:blipFill rotWithShape="1">
          <a:blip r:embed="rId3">
            <a:alphaModFix/>
          </a:blip>
          <a:srcRect b="0" l="12158" r="12181" t="0"/>
          <a:stretch/>
        </p:blipFill>
        <p:spPr>
          <a:xfrm>
            <a:off x="312925" y="943625"/>
            <a:ext cx="5087400" cy="4043525"/>
          </a:xfrm>
          <a:prstGeom prst="rect">
            <a:avLst/>
          </a:prstGeom>
          <a:noFill/>
          <a:ln>
            <a:noFill/>
          </a:ln>
        </p:spPr>
      </p:pic>
      <p:sp>
        <p:nvSpPr>
          <p:cNvPr id="1112" name="Google Shape;1112;g2211f619bb8_5_6"/>
          <p:cNvSpPr txBox="1"/>
          <p:nvPr/>
        </p:nvSpPr>
        <p:spPr>
          <a:xfrm>
            <a:off x="5486638" y="1070950"/>
            <a:ext cx="3577500" cy="3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704F48"/>
                </a:solidFill>
                <a:latin typeface="Malgun Gothic"/>
                <a:ea typeface="Malgun Gothic"/>
                <a:cs typeface="Malgun Gothic"/>
                <a:sym typeface="Malgun Gothic"/>
              </a:rPr>
              <a:t> 시연 때 사용한 이미지에 대한 인식률</a:t>
            </a:r>
            <a:endParaRPr b="1">
              <a:solidFill>
                <a:srgbClr val="704F4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13" name="Google Shape;1113;g2211f619bb8_5_6"/>
          <p:cNvSpPr txBox="1"/>
          <p:nvPr/>
        </p:nvSpPr>
        <p:spPr>
          <a:xfrm>
            <a:off x="6150475" y="3341738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과적합 의심</a:t>
            </a:r>
            <a:endParaRPr/>
          </a:p>
        </p:txBody>
      </p:sp>
      <p:sp>
        <p:nvSpPr>
          <p:cNvPr id="1114" name="Google Shape;1114;g2211f619bb8_5_6"/>
          <p:cNvSpPr txBox="1"/>
          <p:nvPr/>
        </p:nvSpPr>
        <p:spPr>
          <a:xfrm>
            <a:off x="5775400" y="2015350"/>
            <a:ext cx="3000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704F48"/>
                </a:solidFill>
                <a:latin typeface="Malgun Gothic"/>
                <a:ea typeface="Malgun Gothic"/>
                <a:cs typeface="Malgun Gothic"/>
                <a:sym typeface="Malgun Gothic"/>
              </a:rPr>
              <a:t>But, </a:t>
            </a:r>
            <a:r>
              <a:rPr b="1" lang="en-US">
                <a:solidFill>
                  <a:srgbClr val="704F48"/>
                </a:solidFill>
                <a:latin typeface="Malgun Gothic"/>
                <a:ea typeface="Malgun Gothic"/>
                <a:cs typeface="Malgun Gothic"/>
                <a:sym typeface="Malgun Gothic"/>
              </a:rPr>
              <a:t>일반적인 생활 폐기물에</a:t>
            </a:r>
            <a:endParaRPr b="1">
              <a:solidFill>
                <a:srgbClr val="704F4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704F48"/>
                </a:solidFill>
                <a:latin typeface="Malgun Gothic"/>
                <a:ea typeface="Malgun Gothic"/>
                <a:cs typeface="Malgun Gothic"/>
                <a:sym typeface="Malgun Gothic"/>
              </a:rPr>
              <a:t>대한 인식률</a:t>
            </a:r>
            <a:endParaRPr b="1">
              <a:solidFill>
                <a:srgbClr val="704F48"/>
              </a:solidFill>
            </a:endParaRPr>
          </a:p>
        </p:txBody>
      </p:sp>
      <p:sp>
        <p:nvSpPr>
          <p:cNvPr id="1115" name="Google Shape;1115;g2211f619bb8_5_6"/>
          <p:cNvSpPr/>
          <p:nvPr/>
        </p:nvSpPr>
        <p:spPr>
          <a:xfrm>
            <a:off x="9064150" y="868450"/>
            <a:ext cx="457200" cy="7314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6" name="Google Shape;1116;g2211f619bb8_5_6"/>
          <p:cNvSpPr/>
          <p:nvPr/>
        </p:nvSpPr>
        <p:spPr>
          <a:xfrm rot="-10797744">
            <a:off x="9064078" y="1935900"/>
            <a:ext cx="457200" cy="7314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g2211f619bb8_10_35"/>
          <p:cNvSpPr txBox="1"/>
          <p:nvPr/>
        </p:nvSpPr>
        <p:spPr>
          <a:xfrm>
            <a:off x="235200" y="260225"/>
            <a:ext cx="2179200" cy="6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개선 시도</a:t>
            </a:r>
            <a:endParaRPr sz="3500">
              <a:solidFill>
                <a:schemeClr val="dk1"/>
              </a:solidFill>
            </a:endParaRPr>
          </a:p>
        </p:txBody>
      </p:sp>
      <p:sp>
        <p:nvSpPr>
          <p:cNvPr id="1123" name="Google Shape;1123;g2211f619bb8_10_35"/>
          <p:cNvSpPr txBox="1"/>
          <p:nvPr/>
        </p:nvSpPr>
        <p:spPr>
          <a:xfrm>
            <a:off x="5649625" y="943625"/>
            <a:ext cx="4276200" cy="7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rgbClr val="704F48"/>
                </a:solidFill>
                <a:latin typeface="Malgun Gothic"/>
                <a:ea typeface="Malgun Gothic"/>
                <a:cs typeface="Malgun Gothic"/>
                <a:sym typeface="Malgun Gothic"/>
              </a:rPr>
              <a:t>학습 </a:t>
            </a:r>
            <a:r>
              <a:rPr b="1" lang="en-US">
                <a:solidFill>
                  <a:srgbClr val="704F48"/>
                </a:solidFill>
                <a:latin typeface="Malgun Gothic"/>
                <a:ea typeface="Malgun Gothic"/>
                <a:cs typeface="Malgun Gothic"/>
                <a:sym typeface="Malgun Gothic"/>
              </a:rPr>
              <a:t>데이터에 비해 학습 할 파라미터가 많아 과적합이 생길 수도 있다고 판단, 파라미터가 적은 YOLOv8s 모델로 학습</a:t>
            </a:r>
            <a:endParaRPr b="1">
              <a:solidFill>
                <a:srgbClr val="704F4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24" name="Google Shape;1124;g2211f619bb8_10_35"/>
          <p:cNvSpPr txBox="1"/>
          <p:nvPr/>
        </p:nvSpPr>
        <p:spPr>
          <a:xfrm>
            <a:off x="5649625" y="1774825"/>
            <a:ext cx="4102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704F48"/>
                </a:solidFill>
                <a:latin typeface="Malgun Gothic"/>
                <a:ea typeface="Malgun Gothic"/>
                <a:cs typeface="Malgun Gothic"/>
                <a:sym typeface="Malgun Gothic"/>
              </a:rPr>
              <a:t>처음에 만든 </a:t>
            </a:r>
            <a:r>
              <a:rPr b="1" lang="en-US">
                <a:solidFill>
                  <a:srgbClr val="704F48"/>
                </a:solidFill>
                <a:latin typeface="Malgun Gothic"/>
                <a:ea typeface="Malgun Gothic"/>
                <a:cs typeface="Malgun Gothic"/>
                <a:sym typeface="Malgun Gothic"/>
              </a:rPr>
              <a:t>3개의 데이터셋을 </a:t>
            </a:r>
            <a:r>
              <a:rPr b="1" lang="en-US">
                <a:solidFill>
                  <a:srgbClr val="704F48"/>
                </a:solidFill>
                <a:latin typeface="Malgun Gothic"/>
                <a:ea typeface="Malgun Gothic"/>
                <a:cs typeface="Malgun Gothic"/>
                <a:sym typeface="Malgun Gothic"/>
              </a:rPr>
              <a:t>YOLOv8s을 통해 순서대로 </a:t>
            </a:r>
            <a:r>
              <a:rPr b="1" lang="en-US">
                <a:solidFill>
                  <a:srgbClr val="704F48"/>
                </a:solidFill>
                <a:latin typeface="Malgun Gothic"/>
                <a:ea typeface="Malgun Gothic"/>
                <a:cs typeface="Malgun Gothic"/>
                <a:sym typeface="Malgun Gothic"/>
              </a:rPr>
              <a:t>학습</a:t>
            </a:r>
            <a:endParaRPr/>
          </a:p>
        </p:txBody>
      </p:sp>
      <p:sp>
        <p:nvSpPr>
          <p:cNvPr id="1125" name="Google Shape;1125;g2211f619bb8_10_35"/>
          <p:cNvSpPr txBox="1"/>
          <p:nvPr/>
        </p:nvSpPr>
        <p:spPr>
          <a:xfrm>
            <a:off x="5719525" y="2595350"/>
            <a:ext cx="3486600" cy="3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704F48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이전에 비해 물체를 비교적 잘 잡는다.</a:t>
            </a:r>
            <a:endParaRPr/>
          </a:p>
        </p:txBody>
      </p:sp>
      <p:graphicFrame>
        <p:nvGraphicFramePr>
          <p:cNvPr id="1126" name="Google Shape;1126;g2211f619bb8_10_35"/>
          <p:cNvGraphicFramePr/>
          <p:nvPr/>
        </p:nvGraphicFramePr>
        <p:xfrm>
          <a:off x="952488" y="16922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{FB9FCAC2-B3EF-4038-9B91-BFD9C02D0516}</a:tableStyleId>
              </a:tblPr>
              <a:tblGrid>
                <a:gridCol w="1845425"/>
                <a:gridCol w="18454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model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para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YOLOv8n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YOLOv8s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YOLOv8m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YOLOv8l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YOLOv8x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2"/>
          <p:cNvSpPr txBox="1"/>
          <p:nvPr>
            <p:ph idx="4294967295" type="title"/>
          </p:nvPr>
        </p:nvSpPr>
        <p:spPr>
          <a:xfrm>
            <a:off x="540000" y="180000"/>
            <a:ext cx="9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CONTENTS</a:t>
            </a:r>
            <a:endParaRPr/>
          </a:p>
        </p:txBody>
      </p:sp>
      <p:sp>
        <p:nvSpPr>
          <p:cNvPr id="889" name="Google Shape;889;p2"/>
          <p:cNvSpPr txBox="1"/>
          <p:nvPr>
            <p:ph idx="4294967295" type="body"/>
          </p:nvPr>
        </p:nvSpPr>
        <p:spPr>
          <a:xfrm>
            <a:off x="540000" y="1082725"/>
            <a:ext cx="9000000" cy="36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1. 주제 선정 이유</a:t>
            </a:r>
            <a:endParaRPr sz="1600"/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2. </a:t>
            </a:r>
            <a:r>
              <a:rPr lang="en-US" sz="1600">
                <a:solidFill>
                  <a:schemeClr val="dk1"/>
                </a:solidFill>
              </a:rPr>
              <a:t>프로젝트 목표</a:t>
            </a:r>
            <a:endParaRPr sz="1600"/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3. </a:t>
            </a:r>
            <a:r>
              <a:rPr lang="en-US" sz="1600">
                <a:solidFill>
                  <a:schemeClr val="dk1"/>
                </a:solidFill>
              </a:rPr>
              <a:t>순서도</a:t>
            </a:r>
            <a:endParaRPr sz="1600"/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4. </a:t>
            </a:r>
            <a:r>
              <a:rPr lang="en-US" sz="1600">
                <a:solidFill>
                  <a:schemeClr val="dk1"/>
                </a:solidFill>
              </a:rPr>
              <a:t>소프트웨어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5. 모델 채택 이유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6. </a:t>
            </a:r>
            <a:r>
              <a:rPr lang="en-US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데이터 선정 및 학습 과정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7. </a:t>
            </a:r>
            <a:r>
              <a:rPr lang="en-US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모델 결과 비교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8. </a:t>
            </a:r>
            <a:r>
              <a:rPr lang="en-US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시연 영상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9. </a:t>
            </a:r>
            <a:r>
              <a:rPr lang="en-US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개선 사항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Q&amp;A</a:t>
            </a: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1" name="Shape 1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2" name="Google Shape;1132;g23dd1cabed5_1_69"/>
          <p:cNvSpPr txBox="1"/>
          <p:nvPr/>
        </p:nvSpPr>
        <p:spPr>
          <a:xfrm>
            <a:off x="235200" y="260225"/>
            <a:ext cx="2179200" cy="6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개선 시도</a:t>
            </a:r>
            <a:endParaRPr sz="3500">
              <a:solidFill>
                <a:schemeClr val="dk1"/>
              </a:solidFill>
            </a:endParaRPr>
          </a:p>
        </p:txBody>
      </p:sp>
      <p:sp>
        <p:nvSpPr>
          <p:cNvPr id="1133" name="Google Shape;1133;g23dd1cabed5_1_69"/>
          <p:cNvSpPr txBox="1"/>
          <p:nvPr/>
        </p:nvSpPr>
        <p:spPr>
          <a:xfrm>
            <a:off x="5649625" y="943625"/>
            <a:ext cx="4276200" cy="7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rgbClr val="704F48"/>
                </a:solidFill>
                <a:latin typeface="Malgun Gothic"/>
                <a:ea typeface="Malgun Gothic"/>
                <a:cs typeface="Malgun Gothic"/>
                <a:sym typeface="Malgun Gothic"/>
              </a:rPr>
              <a:t>학습 데이터에 비해 학습 할 파라미터가 많아 과적합이 생길 수도 있다고 판단, 파라미터가 적은 YOLOv8s 모델로 학습</a:t>
            </a:r>
            <a:endParaRPr b="1">
              <a:solidFill>
                <a:srgbClr val="704F4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134" name="Google Shape;1134;g23dd1cabed5_1_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8625" y="943625"/>
            <a:ext cx="5232475" cy="41729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5" name="Google Shape;1135;g23dd1cabed5_1_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87998" y="3768349"/>
            <a:ext cx="3834462" cy="1348201"/>
          </a:xfrm>
          <a:prstGeom prst="rect">
            <a:avLst/>
          </a:prstGeom>
          <a:noFill/>
          <a:ln>
            <a:noFill/>
          </a:ln>
        </p:spPr>
      </p:pic>
      <p:sp>
        <p:nvSpPr>
          <p:cNvPr id="1136" name="Google Shape;1136;g23dd1cabed5_1_69"/>
          <p:cNvSpPr txBox="1"/>
          <p:nvPr/>
        </p:nvSpPr>
        <p:spPr>
          <a:xfrm>
            <a:off x="5649625" y="1774825"/>
            <a:ext cx="4102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704F48"/>
                </a:solidFill>
                <a:latin typeface="Malgun Gothic"/>
                <a:ea typeface="Malgun Gothic"/>
                <a:cs typeface="Malgun Gothic"/>
                <a:sym typeface="Malgun Gothic"/>
              </a:rPr>
              <a:t>처음에 만든 3개의 데이터셋을 YOLOv8s을 통해 순서대로 학습</a:t>
            </a:r>
            <a:endParaRPr/>
          </a:p>
        </p:txBody>
      </p:sp>
      <p:sp>
        <p:nvSpPr>
          <p:cNvPr id="1137" name="Google Shape;1137;g23dd1cabed5_1_69"/>
          <p:cNvSpPr txBox="1"/>
          <p:nvPr/>
        </p:nvSpPr>
        <p:spPr>
          <a:xfrm>
            <a:off x="5719525" y="2595350"/>
            <a:ext cx="3486600" cy="3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704F48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이전에 비해 물체를 비교적 잘 잡는다.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2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Google Shape;1143;g23b2df5323e_0_100"/>
          <p:cNvSpPr txBox="1"/>
          <p:nvPr/>
        </p:nvSpPr>
        <p:spPr>
          <a:xfrm>
            <a:off x="407879" y="1404913"/>
            <a:ext cx="9045300" cy="30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77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65653"/>
              </a:buClr>
              <a:buSzPts val="2000"/>
              <a:buChar char="•"/>
            </a:pPr>
            <a:r>
              <a:rPr b="1" lang="en-US" sz="2000">
                <a:solidFill>
                  <a:srgbClr val="665653"/>
                </a:solidFill>
                <a:latin typeface="Malgun Gothic"/>
                <a:ea typeface="Malgun Gothic"/>
                <a:cs typeface="Malgun Gothic"/>
                <a:sym typeface="Malgun Gothic"/>
              </a:rPr>
              <a:t>투명한 페트병을 유리병으로 인식하는 오인식 문제</a:t>
            </a:r>
            <a:endParaRPr b="1" sz="2000">
              <a:solidFill>
                <a:srgbClr val="665653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77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65653"/>
              </a:buClr>
              <a:buSzPts val="2000"/>
              <a:buChar char="•"/>
            </a:pPr>
            <a:r>
              <a:rPr b="1" lang="en-US" sz="2000">
                <a:solidFill>
                  <a:srgbClr val="665653"/>
                </a:solidFill>
                <a:latin typeface="Malgun Gothic"/>
                <a:ea typeface="Malgun Gothic"/>
                <a:cs typeface="Malgun Gothic"/>
                <a:sym typeface="Malgun Gothic"/>
              </a:rPr>
              <a:t>리얼센스 depth를 활용하여 어느 거리에서나 집을 수 있도록</a:t>
            </a:r>
            <a:endParaRPr b="1" sz="2000">
              <a:solidFill>
                <a:srgbClr val="665653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77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65653"/>
              </a:buClr>
              <a:buSzPts val="2000"/>
              <a:buChar char="•"/>
            </a:pPr>
            <a:r>
              <a:rPr b="1" lang="en-US" sz="2000">
                <a:solidFill>
                  <a:srgbClr val="665653"/>
                </a:solidFill>
                <a:latin typeface="Malgun Gothic"/>
                <a:ea typeface="Malgun Gothic"/>
                <a:cs typeface="Malgun Gothic"/>
                <a:sym typeface="Malgun Gothic"/>
              </a:rPr>
              <a:t>로봇이 이동할 때, 바닥을 찍고 이동하는 문제</a:t>
            </a:r>
            <a:endParaRPr b="1" sz="2000">
              <a:solidFill>
                <a:srgbClr val="665653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77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65653"/>
              </a:buClr>
              <a:buSzPts val="2000"/>
              <a:buFont typeface="Malgun Gothic"/>
              <a:buChar char="•"/>
            </a:pPr>
            <a:r>
              <a:rPr b="1" lang="en-US" sz="2000">
                <a:solidFill>
                  <a:srgbClr val="665653"/>
                </a:solidFill>
                <a:latin typeface="Malgun Gothic"/>
                <a:ea typeface="Malgun Gothic"/>
                <a:cs typeface="Malgun Gothic"/>
                <a:sym typeface="Malgun Gothic"/>
              </a:rPr>
              <a:t>과적합 문제</a:t>
            </a:r>
            <a:endParaRPr b="1" sz="2000">
              <a:solidFill>
                <a:srgbClr val="665653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44" name="Google Shape;1144;g23b2df5323e_0_100"/>
          <p:cNvSpPr txBox="1"/>
          <p:nvPr/>
        </p:nvSpPr>
        <p:spPr>
          <a:xfrm>
            <a:off x="235200" y="260225"/>
            <a:ext cx="3298200" cy="6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추후 개선 사항</a:t>
            </a:r>
            <a:endParaRPr sz="3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9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0" name="Google Shape;1150;g23b2df5323e_0_115"/>
          <p:cNvSpPr txBox="1"/>
          <p:nvPr/>
        </p:nvSpPr>
        <p:spPr>
          <a:xfrm>
            <a:off x="3613750" y="1862275"/>
            <a:ext cx="22728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Q&amp;A</a:t>
            </a:r>
            <a:endParaRPr sz="6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g23dd6286c34_0_7"/>
          <p:cNvSpPr txBox="1"/>
          <p:nvPr/>
        </p:nvSpPr>
        <p:spPr>
          <a:xfrm>
            <a:off x="540000" y="260225"/>
            <a:ext cx="31155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chemeClr val="dk1"/>
                </a:solidFill>
              </a:rPr>
              <a:t>팀원 소개</a:t>
            </a:r>
            <a:endParaRPr sz="3500"/>
          </a:p>
        </p:txBody>
      </p:sp>
      <p:sp>
        <p:nvSpPr>
          <p:cNvPr id="896" name="Google Shape;896;g23dd6286c34_0_7"/>
          <p:cNvSpPr/>
          <p:nvPr/>
        </p:nvSpPr>
        <p:spPr>
          <a:xfrm>
            <a:off x="826250" y="1916550"/>
            <a:ext cx="1431300" cy="535200"/>
          </a:xfrm>
          <a:prstGeom prst="flowChartAlternateProcess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이제희</a:t>
            </a:r>
            <a:endParaRPr sz="2000"/>
          </a:p>
        </p:txBody>
      </p:sp>
      <p:sp>
        <p:nvSpPr>
          <p:cNvPr id="897" name="Google Shape;897;g23dd6286c34_0_7"/>
          <p:cNvSpPr txBox="1"/>
          <p:nvPr/>
        </p:nvSpPr>
        <p:spPr>
          <a:xfrm>
            <a:off x="540000" y="2501475"/>
            <a:ext cx="20907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조장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역기구학 코드(ikpy) 사용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로봇 팔(모터) 제어</a:t>
            </a:r>
            <a:endParaRPr sz="1800"/>
          </a:p>
        </p:txBody>
      </p:sp>
      <p:sp>
        <p:nvSpPr>
          <p:cNvPr id="898" name="Google Shape;898;g23dd6286c34_0_7"/>
          <p:cNvSpPr/>
          <p:nvPr/>
        </p:nvSpPr>
        <p:spPr>
          <a:xfrm>
            <a:off x="3231125" y="1916550"/>
            <a:ext cx="1431300" cy="535200"/>
          </a:xfrm>
          <a:prstGeom prst="flowChartAlternateProcess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백준형</a:t>
            </a:r>
            <a:endParaRPr sz="2000"/>
          </a:p>
        </p:txBody>
      </p:sp>
      <p:sp>
        <p:nvSpPr>
          <p:cNvPr id="899" name="Google Shape;899;g23dd6286c34_0_7"/>
          <p:cNvSpPr txBox="1"/>
          <p:nvPr/>
        </p:nvSpPr>
        <p:spPr>
          <a:xfrm>
            <a:off x="2901425" y="2501475"/>
            <a:ext cx="20907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로봇 팔(모터) 제어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딥러닝 데이터 가공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발표 자료 제작</a:t>
            </a:r>
            <a:endParaRPr sz="1800"/>
          </a:p>
        </p:txBody>
      </p:sp>
      <p:sp>
        <p:nvSpPr>
          <p:cNvPr id="900" name="Google Shape;900;g23dd6286c34_0_7"/>
          <p:cNvSpPr/>
          <p:nvPr/>
        </p:nvSpPr>
        <p:spPr>
          <a:xfrm>
            <a:off x="5619000" y="1916550"/>
            <a:ext cx="1431300" cy="535200"/>
          </a:xfrm>
          <a:prstGeom prst="flowChartAlternateProcess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강민구</a:t>
            </a:r>
            <a:endParaRPr sz="2000"/>
          </a:p>
        </p:txBody>
      </p:sp>
      <p:sp>
        <p:nvSpPr>
          <p:cNvPr id="901" name="Google Shape;901;g23dd6286c34_0_7"/>
          <p:cNvSpPr txBox="1"/>
          <p:nvPr/>
        </p:nvSpPr>
        <p:spPr>
          <a:xfrm>
            <a:off x="5093250" y="2501475"/>
            <a:ext cx="24828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딥러닝 데이터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(수집, 정제, 가공, 학습)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발표 자료 제작</a:t>
            </a:r>
            <a:endParaRPr sz="1800"/>
          </a:p>
        </p:txBody>
      </p:sp>
      <p:sp>
        <p:nvSpPr>
          <p:cNvPr id="902" name="Google Shape;902;g23dd6286c34_0_7"/>
          <p:cNvSpPr/>
          <p:nvPr/>
        </p:nvSpPr>
        <p:spPr>
          <a:xfrm>
            <a:off x="8023875" y="1916550"/>
            <a:ext cx="1431300" cy="535200"/>
          </a:xfrm>
          <a:prstGeom prst="flowChartAlternateProcess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김정현</a:t>
            </a:r>
            <a:endParaRPr sz="2000"/>
          </a:p>
        </p:txBody>
      </p:sp>
      <p:sp>
        <p:nvSpPr>
          <p:cNvPr id="903" name="Google Shape;903;g23dd6286c34_0_7"/>
          <p:cNvSpPr txBox="1"/>
          <p:nvPr/>
        </p:nvSpPr>
        <p:spPr>
          <a:xfrm>
            <a:off x="7498125" y="2501475"/>
            <a:ext cx="24828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딥러닝 데이터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(수집, 정제, 가공, 학습)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발표 자료 제작</a:t>
            </a:r>
            <a:endParaRPr sz="18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g23b2df5323e_0_6"/>
          <p:cNvSpPr txBox="1"/>
          <p:nvPr/>
        </p:nvSpPr>
        <p:spPr>
          <a:xfrm>
            <a:off x="330350" y="5150350"/>
            <a:ext cx="30249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lt2"/>
                </a:solidFill>
                <a:latin typeface="Malgun Gothic"/>
                <a:ea typeface="Malgun Gothic"/>
                <a:cs typeface="Malgun Gothic"/>
                <a:sym typeface="Malgun Gothic"/>
              </a:rPr>
              <a:t>출처 - </a:t>
            </a:r>
            <a:r>
              <a:rPr b="0" i="0" lang="en-US" sz="1000" u="sng" cap="none" strike="noStrike">
                <a:solidFill>
                  <a:schemeClr val="lt2"/>
                </a:solidFill>
                <a:latin typeface="Malgun Gothic"/>
                <a:ea typeface="Malgun Gothic"/>
                <a:cs typeface="Malgun Gothic"/>
                <a:sym typeface="Malgun Gothic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자원순환정보시스템 (recycling-info.or.kr)</a:t>
            </a:r>
            <a:endParaRPr sz="1000">
              <a:solidFill>
                <a:schemeClr val="lt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10" name="Google Shape;910;g23b2df5323e_0_6"/>
          <p:cNvSpPr txBox="1"/>
          <p:nvPr/>
        </p:nvSpPr>
        <p:spPr>
          <a:xfrm>
            <a:off x="540000" y="260225"/>
            <a:ext cx="31155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chemeClr val="dk1"/>
                </a:solidFill>
              </a:rPr>
              <a:t>주제 선택 이유</a:t>
            </a:r>
            <a:endParaRPr sz="3500"/>
          </a:p>
        </p:txBody>
      </p:sp>
      <p:pic>
        <p:nvPicPr>
          <p:cNvPr id="911" name="Google Shape;911;g23b2df5323e_0_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03747" y="1706025"/>
            <a:ext cx="1828800" cy="1828800"/>
          </a:xfrm>
          <a:prstGeom prst="rect">
            <a:avLst/>
          </a:prstGeom>
          <a:noFill/>
          <a:ln>
            <a:noFill/>
          </a:ln>
        </p:spPr>
      </p:pic>
      <p:sp>
        <p:nvSpPr>
          <p:cNvPr id="912" name="Google Shape;912;g23b2df5323e_0_6"/>
          <p:cNvSpPr txBox="1"/>
          <p:nvPr/>
        </p:nvSpPr>
        <p:spPr>
          <a:xfrm>
            <a:off x="585301" y="3830900"/>
            <a:ext cx="3024900" cy="3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플라스틱류 및 유리류 등의 배출량 증가</a:t>
            </a:r>
            <a:endParaRPr/>
          </a:p>
        </p:txBody>
      </p:sp>
      <p:sp>
        <p:nvSpPr>
          <p:cNvPr id="913" name="Google Shape;913;g23b2df5323e_0_6"/>
          <p:cNvSpPr txBox="1"/>
          <p:nvPr/>
        </p:nvSpPr>
        <p:spPr>
          <a:xfrm>
            <a:off x="3995950" y="3830900"/>
            <a:ext cx="2307900" cy="3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분리수거장 정리요소 증가</a:t>
            </a:r>
            <a:endParaRPr/>
          </a:p>
        </p:txBody>
      </p:sp>
      <p:sp>
        <p:nvSpPr>
          <p:cNvPr id="914" name="Google Shape;914;g23b2df5323e_0_6"/>
          <p:cNvSpPr txBox="1"/>
          <p:nvPr/>
        </p:nvSpPr>
        <p:spPr>
          <a:xfrm>
            <a:off x="7052475" y="3830900"/>
            <a:ext cx="2445300" cy="3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정해진 분리수거 일자</a:t>
            </a:r>
            <a:endParaRPr/>
          </a:p>
        </p:txBody>
      </p:sp>
      <p:pic>
        <p:nvPicPr>
          <p:cNvPr id="915" name="Google Shape;915;g23b2df5323e_0_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35500" y="1703700"/>
            <a:ext cx="1828800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6" name="Google Shape;916;g23b2df5323e_0_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60724" y="1703703"/>
            <a:ext cx="1828799" cy="1828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g23c73aaf1b9_0_26"/>
          <p:cNvSpPr txBox="1"/>
          <p:nvPr/>
        </p:nvSpPr>
        <p:spPr>
          <a:xfrm>
            <a:off x="540000" y="260225"/>
            <a:ext cx="31155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chemeClr val="dk1"/>
                </a:solidFill>
              </a:rPr>
              <a:t>주제 선택 이유</a:t>
            </a:r>
            <a:endParaRPr sz="3500"/>
          </a:p>
        </p:txBody>
      </p:sp>
      <p:pic>
        <p:nvPicPr>
          <p:cNvPr id="923" name="Google Shape;923;g23c73aaf1b9_0_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700" y="1179875"/>
            <a:ext cx="2000250" cy="22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4" name="Google Shape;924;g23c73aaf1b9_0_26"/>
          <p:cNvPicPr preferRelativeResize="0"/>
          <p:nvPr/>
        </p:nvPicPr>
        <p:blipFill rotWithShape="1">
          <a:blip r:embed="rId4">
            <a:alphaModFix/>
          </a:blip>
          <a:srcRect b="0" l="10840" r="10604" t="0"/>
          <a:stretch/>
        </p:blipFill>
        <p:spPr>
          <a:xfrm>
            <a:off x="2660625" y="1572600"/>
            <a:ext cx="2528825" cy="1419225"/>
          </a:xfrm>
          <a:prstGeom prst="rect">
            <a:avLst/>
          </a:prstGeom>
          <a:noFill/>
          <a:ln>
            <a:noFill/>
          </a:ln>
        </p:spPr>
      </p:pic>
      <p:sp>
        <p:nvSpPr>
          <p:cNvPr id="925" name="Google Shape;925;g23c73aaf1b9_0_26"/>
          <p:cNvSpPr txBox="1"/>
          <p:nvPr/>
        </p:nvSpPr>
        <p:spPr>
          <a:xfrm>
            <a:off x="1333675" y="3081600"/>
            <a:ext cx="3381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OpenMANIPULATOR-X(왼쪽)과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RealSense D435i(오른쪽) 활용</a:t>
            </a:r>
            <a:endParaRPr/>
          </a:p>
        </p:txBody>
      </p:sp>
      <p:pic>
        <p:nvPicPr>
          <p:cNvPr id="926" name="Google Shape;926;g23c73aaf1b9_0_26"/>
          <p:cNvPicPr preferRelativeResize="0"/>
          <p:nvPr/>
        </p:nvPicPr>
        <p:blipFill rotWithShape="1">
          <a:blip r:embed="rId5">
            <a:alphaModFix/>
          </a:blip>
          <a:srcRect b="0" l="0" r="0" t="7715"/>
          <a:stretch/>
        </p:blipFill>
        <p:spPr>
          <a:xfrm>
            <a:off x="6090500" y="357950"/>
            <a:ext cx="3685325" cy="4528651"/>
          </a:xfrm>
          <a:prstGeom prst="rect">
            <a:avLst/>
          </a:prstGeom>
          <a:noFill/>
          <a:ln>
            <a:noFill/>
          </a:ln>
        </p:spPr>
      </p:pic>
      <p:sp>
        <p:nvSpPr>
          <p:cNvPr id="927" name="Google Shape;927;g23c73aaf1b9_0_26"/>
          <p:cNvSpPr txBox="1"/>
          <p:nvPr/>
        </p:nvSpPr>
        <p:spPr>
          <a:xfrm>
            <a:off x="4921225" y="5005450"/>
            <a:ext cx="4854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10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8" name="Google Shape;928;g23c73aaf1b9_0_26"/>
          <p:cNvSpPr txBox="1"/>
          <p:nvPr/>
        </p:nvSpPr>
        <p:spPr>
          <a:xfrm>
            <a:off x="1515050" y="4486400"/>
            <a:ext cx="4375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106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정리가 되어있고, 라벨링이 되어있는 데이터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3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Google Shape;934;p5"/>
          <p:cNvSpPr txBox="1"/>
          <p:nvPr/>
        </p:nvSpPr>
        <p:spPr>
          <a:xfrm>
            <a:off x="1954200" y="2025500"/>
            <a:ext cx="6172200" cy="14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en-US" sz="3000"/>
              <a:t>  </a:t>
            </a:r>
            <a:r>
              <a:rPr b="1" i="0" lang="en-US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r>
              <a:rPr b="1" i="0" lang="en-US" sz="3000" u="none" cap="none" strike="noStrike">
                <a:solidFill>
                  <a:srgbClr val="F9BD6A"/>
                </a:solidFill>
                <a:latin typeface="Arial"/>
                <a:ea typeface="Arial"/>
                <a:cs typeface="Arial"/>
                <a:sym typeface="Arial"/>
              </a:rPr>
              <a:t>Y</a:t>
            </a:r>
            <a:r>
              <a:rPr b="1" lang="en-US" sz="3000">
                <a:solidFill>
                  <a:srgbClr val="F9BD6A"/>
                </a:solidFill>
              </a:rPr>
              <a:t>OLO</a:t>
            </a:r>
            <a:r>
              <a:rPr b="0" i="0" lang="en-US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를 이용해 객체를 분류하고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600"/>
              </a:buClr>
              <a:buSzPts val="3000"/>
              <a:buFont typeface="Arial"/>
              <a:buNone/>
            </a:pPr>
            <a:r>
              <a:rPr b="0" i="0" lang="en-US" sz="3000" u="none" cap="none" strike="noStrike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rPr>
              <a:t>               </a:t>
            </a:r>
            <a:r>
              <a:rPr b="0" i="0" lang="en-US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로봇을 제어해서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-US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쓰레기를 </a:t>
            </a:r>
            <a:r>
              <a:rPr b="1" i="0" lang="en-US" sz="3000" u="none" cap="none" strike="noStrike">
                <a:solidFill>
                  <a:srgbClr val="F9BD6A"/>
                </a:solidFill>
                <a:latin typeface="Arial"/>
                <a:ea typeface="Arial"/>
                <a:cs typeface="Arial"/>
                <a:sym typeface="Arial"/>
              </a:rPr>
              <a:t>자동 분류</a:t>
            </a:r>
            <a:r>
              <a:rPr b="0" i="0" lang="en-US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해보자!”</a:t>
            </a:r>
            <a:endParaRPr/>
          </a:p>
        </p:txBody>
      </p:sp>
      <p:sp>
        <p:nvSpPr>
          <p:cNvPr id="935" name="Google Shape;935;p5"/>
          <p:cNvSpPr txBox="1"/>
          <p:nvPr/>
        </p:nvSpPr>
        <p:spPr>
          <a:xfrm>
            <a:off x="540000" y="260225"/>
            <a:ext cx="31155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chemeClr val="dk1"/>
                </a:solidFill>
              </a:rPr>
              <a:t>프로젝트 목표</a:t>
            </a:r>
            <a:endParaRPr sz="35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0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1" name="Google Shape;941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7088" y="983525"/>
            <a:ext cx="8966451" cy="4380274"/>
          </a:xfrm>
          <a:prstGeom prst="rect">
            <a:avLst/>
          </a:prstGeom>
          <a:noFill/>
          <a:ln>
            <a:noFill/>
          </a:ln>
        </p:spPr>
      </p:pic>
      <p:sp>
        <p:nvSpPr>
          <p:cNvPr id="942" name="Google Shape;942;p6"/>
          <p:cNvSpPr txBox="1"/>
          <p:nvPr/>
        </p:nvSpPr>
        <p:spPr>
          <a:xfrm>
            <a:off x="540000" y="260225"/>
            <a:ext cx="17898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chemeClr val="dk1"/>
                </a:solidFill>
              </a:rPr>
              <a:t>순서도</a:t>
            </a:r>
            <a:endParaRPr sz="3500"/>
          </a:p>
        </p:txBody>
      </p:sp>
      <p:sp>
        <p:nvSpPr>
          <p:cNvPr id="943" name="Google Shape;943;p6"/>
          <p:cNvSpPr txBox="1"/>
          <p:nvPr/>
        </p:nvSpPr>
        <p:spPr>
          <a:xfrm>
            <a:off x="724000" y="4189450"/>
            <a:ext cx="3613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인식된 타겟을 따라 미리 설정된 이동 경로로 이동</a:t>
            </a:r>
            <a:endParaRPr sz="12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8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itHub - ultralytics/ultralytics: NEW - YOLOv8 🚀 in PyTorch &gt; ONNX &gt;  CoreML &gt; TFLite" id="949" name="Google Shape;949;g23b2df5323e_0_27"/>
          <p:cNvPicPr preferRelativeResize="0"/>
          <p:nvPr/>
        </p:nvPicPr>
        <p:blipFill rotWithShape="1">
          <a:blip r:embed="rId3">
            <a:alphaModFix/>
          </a:blip>
          <a:srcRect b="17071" l="33164" r="32001" t="20874"/>
          <a:stretch/>
        </p:blipFill>
        <p:spPr>
          <a:xfrm>
            <a:off x="803574" y="2055746"/>
            <a:ext cx="1186668" cy="70338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로고이(가) 표시된 사진&#10;&#10;자동 생성된 설명" id="950" name="Google Shape;950;g23b2df5323e_0_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24094" y="1830678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951" name="Google Shape;951;g23b2df5323e_0_27"/>
          <p:cNvSpPr txBox="1"/>
          <p:nvPr/>
        </p:nvSpPr>
        <p:spPr>
          <a:xfrm>
            <a:off x="445399" y="2837800"/>
            <a:ext cx="2016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665653"/>
                </a:solidFill>
                <a:latin typeface="Malgun Gothic"/>
                <a:ea typeface="Malgun Gothic"/>
                <a:cs typeface="Malgun Gothic"/>
                <a:sym typeface="Malgun Gothic"/>
              </a:rPr>
              <a:t>YOLOv8 (n,s,l,x)</a:t>
            </a:r>
            <a:endParaRPr sz="18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52" name="Google Shape;952;g23b2df5323e_0_27"/>
          <p:cNvSpPr txBox="1"/>
          <p:nvPr/>
        </p:nvSpPr>
        <p:spPr>
          <a:xfrm>
            <a:off x="2567725" y="2824100"/>
            <a:ext cx="2903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665653"/>
                </a:solidFill>
                <a:latin typeface="Malgun Gothic"/>
                <a:ea typeface="Malgun Gothic"/>
                <a:cs typeface="Malgun Gothic"/>
                <a:sym typeface="Malgun Gothic"/>
              </a:rPr>
              <a:t>Google colab (PRO) * 2</a:t>
            </a:r>
            <a:endParaRPr/>
          </a:p>
        </p:txBody>
      </p:sp>
      <p:sp>
        <p:nvSpPr>
          <p:cNvPr id="953" name="Google Shape;953;g23b2df5323e_0_27"/>
          <p:cNvSpPr txBox="1"/>
          <p:nvPr/>
        </p:nvSpPr>
        <p:spPr>
          <a:xfrm>
            <a:off x="594300" y="1517675"/>
            <a:ext cx="1383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665653"/>
                </a:solidFill>
                <a:latin typeface="Malgun Gothic"/>
                <a:ea typeface="Malgun Gothic"/>
                <a:cs typeface="Malgun Gothic"/>
                <a:sym typeface="Malgun Gothic"/>
              </a:rPr>
              <a:t>모델 학습</a:t>
            </a:r>
            <a:endParaRPr sz="18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Project Jupyter - Wikipedia" id="954" name="Google Shape;954;g23b2df5323e_0_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073297" y="1823127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955" name="Google Shape;955;g23b2df5323e_0_27"/>
          <p:cNvSpPr txBox="1"/>
          <p:nvPr/>
        </p:nvSpPr>
        <p:spPr>
          <a:xfrm>
            <a:off x="5417250" y="2806000"/>
            <a:ext cx="2348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665653"/>
                </a:solidFill>
                <a:latin typeface="Malgun Gothic"/>
                <a:ea typeface="Malgun Gothic"/>
                <a:cs typeface="Malgun Gothic"/>
                <a:sym typeface="Malgun Gothic"/>
              </a:rPr>
              <a:t>Jupyter Notebook</a:t>
            </a:r>
            <a:endParaRPr/>
          </a:p>
        </p:txBody>
      </p:sp>
      <p:sp>
        <p:nvSpPr>
          <p:cNvPr id="956" name="Google Shape;956;g23b2df5323e_0_27"/>
          <p:cNvSpPr txBox="1"/>
          <p:nvPr/>
        </p:nvSpPr>
        <p:spPr>
          <a:xfrm>
            <a:off x="600648" y="3322450"/>
            <a:ext cx="731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665653"/>
                </a:solidFill>
                <a:latin typeface="Malgun Gothic"/>
                <a:ea typeface="Malgun Gothic"/>
                <a:cs typeface="Malgun Gothic"/>
                <a:sym typeface="Malgun Gothic"/>
              </a:rPr>
              <a:t>예측</a:t>
            </a:r>
            <a:endParaRPr sz="18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GitHub - ultralytics/ultralytics: NEW - YOLOv8 🚀 in PyTorch &gt; ONNX &gt;  CoreML &gt; TFLite" id="957" name="Google Shape;957;g23b2df5323e_0_27"/>
          <p:cNvPicPr preferRelativeResize="0"/>
          <p:nvPr/>
        </p:nvPicPr>
        <p:blipFill rotWithShape="1">
          <a:blip r:embed="rId3">
            <a:alphaModFix/>
          </a:blip>
          <a:srcRect b="17071" l="33164" r="32001" t="20874"/>
          <a:stretch/>
        </p:blipFill>
        <p:spPr>
          <a:xfrm>
            <a:off x="1413174" y="3727576"/>
            <a:ext cx="1186668" cy="703387"/>
          </a:xfrm>
          <a:prstGeom prst="rect">
            <a:avLst/>
          </a:prstGeom>
          <a:noFill/>
          <a:ln>
            <a:noFill/>
          </a:ln>
        </p:spPr>
      </p:pic>
      <p:sp>
        <p:nvSpPr>
          <p:cNvPr id="958" name="Google Shape;958;g23b2df5323e_0_27"/>
          <p:cNvSpPr txBox="1"/>
          <p:nvPr/>
        </p:nvSpPr>
        <p:spPr>
          <a:xfrm>
            <a:off x="379763" y="4511700"/>
            <a:ext cx="3253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665653"/>
                </a:solidFill>
                <a:latin typeface="Malgun Gothic"/>
                <a:ea typeface="Malgun Gothic"/>
                <a:cs typeface="Malgun Gothic"/>
                <a:sym typeface="Malgun Gothic"/>
              </a:rPr>
              <a:t>YOLOv8x (transfer learning)</a:t>
            </a:r>
            <a:endParaRPr sz="18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OpenCV - 위키백과, 우리 모두의 백과사전" id="959" name="Google Shape;959;g23b2df5323e_0_2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777206" y="3630989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960" name="Google Shape;960;g23b2df5323e_0_27"/>
          <p:cNvSpPr txBox="1"/>
          <p:nvPr/>
        </p:nvSpPr>
        <p:spPr>
          <a:xfrm>
            <a:off x="4681224" y="4587900"/>
            <a:ext cx="1110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665653"/>
                </a:solidFill>
                <a:latin typeface="Malgun Gothic"/>
                <a:ea typeface="Malgun Gothic"/>
                <a:cs typeface="Malgun Gothic"/>
                <a:sym typeface="Malgun Gothic"/>
              </a:rPr>
              <a:t>OpenCV</a:t>
            </a:r>
            <a:endParaRPr b="1" sz="1800">
              <a:solidFill>
                <a:srgbClr val="704F4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61" name="Google Shape;961;g23b2df5323e_0_27"/>
          <p:cNvSpPr txBox="1"/>
          <p:nvPr/>
        </p:nvSpPr>
        <p:spPr>
          <a:xfrm>
            <a:off x="540000" y="260225"/>
            <a:ext cx="48399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chemeClr val="dk1"/>
                </a:solidFill>
              </a:rPr>
              <a:t>소프트웨어 / 하드웨어</a:t>
            </a:r>
            <a:endParaRPr sz="3500"/>
          </a:p>
        </p:txBody>
      </p:sp>
      <p:sp>
        <p:nvSpPr>
          <p:cNvPr id="962" name="Google Shape;962;g23b2df5323e_0_27"/>
          <p:cNvSpPr txBox="1"/>
          <p:nvPr/>
        </p:nvSpPr>
        <p:spPr>
          <a:xfrm>
            <a:off x="7265100" y="4511700"/>
            <a:ext cx="2157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665653"/>
                </a:solidFill>
                <a:latin typeface="Malgun Gothic"/>
                <a:ea typeface="Malgun Gothic"/>
                <a:cs typeface="Malgun Gothic"/>
                <a:sym typeface="Malgun Gothic"/>
              </a:rPr>
              <a:t>RealSense D435</a:t>
            </a:r>
            <a:endParaRPr b="1" sz="1800">
              <a:solidFill>
                <a:srgbClr val="704F4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963" name="Google Shape;963;g23b2df5323e_0_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886700" y="3622075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4" name="Google Shape;964;g23b2df5323e_0_2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259722" y="1823125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965" name="Google Shape;965;g23b2df5323e_0_27"/>
          <p:cNvSpPr txBox="1"/>
          <p:nvPr/>
        </p:nvSpPr>
        <p:spPr>
          <a:xfrm>
            <a:off x="7797125" y="2837800"/>
            <a:ext cx="1839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665653"/>
                </a:solidFill>
                <a:latin typeface="Malgun Gothic"/>
                <a:ea typeface="Malgun Gothic"/>
                <a:cs typeface="Malgun Gothic"/>
                <a:sym typeface="Malgun Gothic"/>
              </a:rPr>
              <a:t>VS Code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0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g2211f619bb8_0_24"/>
          <p:cNvSpPr txBox="1"/>
          <p:nvPr/>
        </p:nvSpPr>
        <p:spPr>
          <a:xfrm>
            <a:off x="540000" y="260225"/>
            <a:ext cx="46839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chemeClr val="dk1"/>
                </a:solidFill>
              </a:rPr>
              <a:t>소프트웨어 / 하드웨어</a:t>
            </a:r>
            <a:endParaRPr sz="3500">
              <a:solidFill>
                <a:schemeClr val="dk1"/>
              </a:solidFill>
            </a:endParaRPr>
          </a:p>
        </p:txBody>
      </p:sp>
      <p:sp>
        <p:nvSpPr>
          <p:cNvPr id="972" name="Google Shape;972;g2211f619bb8_0_24"/>
          <p:cNvSpPr txBox="1"/>
          <p:nvPr/>
        </p:nvSpPr>
        <p:spPr>
          <a:xfrm>
            <a:off x="540000" y="1166466"/>
            <a:ext cx="285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704F48"/>
                </a:solidFill>
                <a:latin typeface="Malgun Gothic"/>
                <a:ea typeface="Malgun Gothic"/>
                <a:cs typeface="Malgun Gothic"/>
                <a:sym typeface="Malgun Gothic"/>
              </a:rPr>
              <a:t>Dynamixel Control</a:t>
            </a:r>
            <a:endParaRPr sz="20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Software | Tribotix" id="973" name="Google Shape;973;g2211f619bb8_0_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43680" y="2337122"/>
            <a:ext cx="1371600" cy="1371600"/>
          </a:xfrm>
          <a:prstGeom prst="rect">
            <a:avLst/>
          </a:prstGeom>
          <a:noFill/>
          <a:ln>
            <a:noFill/>
          </a:ln>
        </p:spPr>
      </p:pic>
      <p:sp>
        <p:nvSpPr>
          <p:cNvPr id="974" name="Google Shape;974;g2211f619bb8_0_24"/>
          <p:cNvSpPr txBox="1"/>
          <p:nvPr/>
        </p:nvSpPr>
        <p:spPr>
          <a:xfrm>
            <a:off x="7919551" y="4060800"/>
            <a:ext cx="808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665653"/>
                </a:solidFill>
                <a:latin typeface="Malgun Gothic"/>
                <a:ea typeface="Malgun Gothic"/>
                <a:cs typeface="Malgun Gothic"/>
                <a:sym typeface="Malgun Gothic"/>
              </a:rPr>
              <a:t>Ipky</a:t>
            </a:r>
            <a:endParaRPr b="1" sz="1600">
              <a:solidFill>
                <a:srgbClr val="665653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75" name="Google Shape;975;g2211f619bb8_0_24"/>
          <p:cNvSpPr txBox="1"/>
          <p:nvPr/>
        </p:nvSpPr>
        <p:spPr>
          <a:xfrm>
            <a:off x="496112" y="3832200"/>
            <a:ext cx="2149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665653"/>
                </a:solidFill>
                <a:latin typeface="Malgun Gothic"/>
                <a:ea typeface="Malgun Gothic"/>
                <a:cs typeface="Malgun Gothic"/>
                <a:sym typeface="Malgun Gothic"/>
              </a:rPr>
              <a:t>Dynamixel-sdk</a:t>
            </a:r>
            <a:endParaRPr b="1" sz="16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GitHub - Phylliade/ikpy: An Inverse Kinematics library aiming performance  and modularity" id="976" name="Google Shape;976;g2211f619bb8_0_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20873" y="2036721"/>
            <a:ext cx="2743200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7" name="Google Shape;977;g2211f619bb8_0_24"/>
          <p:cNvPicPr preferRelativeResize="0"/>
          <p:nvPr/>
        </p:nvPicPr>
        <p:blipFill rotWithShape="1">
          <a:blip r:embed="rId5">
            <a:alphaModFix/>
          </a:blip>
          <a:srcRect b="22860" l="21998" r="17880" t="17136"/>
          <a:stretch/>
        </p:blipFill>
        <p:spPr>
          <a:xfrm>
            <a:off x="4123153" y="2347850"/>
            <a:ext cx="1371600" cy="1371600"/>
          </a:xfrm>
          <a:prstGeom prst="rect">
            <a:avLst/>
          </a:prstGeom>
          <a:noFill/>
          <a:ln>
            <a:noFill/>
          </a:ln>
        </p:spPr>
      </p:pic>
      <p:sp>
        <p:nvSpPr>
          <p:cNvPr id="978" name="Google Shape;978;g2211f619bb8_0_24"/>
          <p:cNvSpPr txBox="1"/>
          <p:nvPr/>
        </p:nvSpPr>
        <p:spPr>
          <a:xfrm>
            <a:off x="3657998" y="3925850"/>
            <a:ext cx="24162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US" sz="1600">
                <a:solidFill>
                  <a:srgbClr val="704F48"/>
                </a:solidFill>
                <a:latin typeface="Malgun Gothic"/>
                <a:ea typeface="Malgun Gothic"/>
                <a:cs typeface="Malgun Gothic"/>
                <a:sym typeface="Malgun Gothic"/>
              </a:rPr>
              <a:t>OpenMANIPULATOR-X</a:t>
            </a:r>
            <a:endParaRPr b="1" sz="1600">
              <a:solidFill>
                <a:srgbClr val="704F4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600">
                <a:solidFill>
                  <a:srgbClr val="704F48"/>
                </a:solidFill>
                <a:latin typeface="Malgun Gothic"/>
                <a:ea typeface="Malgun Gothic"/>
                <a:cs typeface="Malgun Gothic"/>
                <a:sym typeface="Malgun Gothic"/>
              </a:rPr>
              <a:t>(</a:t>
            </a:r>
            <a:r>
              <a:rPr b="1" lang="en-US" sz="1600">
                <a:solidFill>
                  <a:srgbClr val="704F48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XM430-W350-T*5</a:t>
            </a:r>
            <a:r>
              <a:rPr b="1" lang="en-US" sz="1600">
                <a:solidFill>
                  <a:srgbClr val="704F48"/>
                </a:solidFill>
                <a:latin typeface="Malgun Gothic"/>
                <a:ea typeface="Malgun Gothic"/>
                <a:cs typeface="Malgun Gothic"/>
                <a:sym typeface="Malgun Gothic"/>
              </a:rPr>
              <a:t>)</a:t>
            </a:r>
            <a:endParaRPr b="1" sz="1600">
              <a:solidFill>
                <a:srgbClr val="704F4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restbird2_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restbird3_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Forestbird1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Forestbird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Forestbird3___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Forestbird3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Forestbird3__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2023-04-27T10:27:29Z</dcterms:created>
  <dc:creator>민구강</dc:creator>
</cp:coreProperties>
</file>